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9" r:id="rId2"/>
    <p:sldId id="258" r:id="rId3"/>
    <p:sldId id="515" r:id="rId4"/>
    <p:sldId id="466" r:id="rId5"/>
    <p:sldId id="525" r:id="rId6"/>
    <p:sldId id="356" r:id="rId7"/>
    <p:sldId id="514" r:id="rId8"/>
    <p:sldId id="494" r:id="rId9"/>
    <p:sldId id="528" r:id="rId10"/>
    <p:sldId id="523" r:id="rId11"/>
    <p:sldId id="516" r:id="rId12"/>
    <p:sldId id="456" r:id="rId13"/>
    <p:sldId id="474" r:id="rId14"/>
    <p:sldId id="524" r:id="rId15"/>
    <p:sldId id="517" r:id="rId16"/>
    <p:sldId id="475" r:id="rId17"/>
    <p:sldId id="483" r:id="rId18"/>
    <p:sldId id="527" r:id="rId19"/>
    <p:sldId id="536" r:id="rId20"/>
    <p:sldId id="531" r:id="rId21"/>
    <p:sldId id="529" r:id="rId22"/>
    <p:sldId id="533" r:id="rId23"/>
    <p:sldId id="502" r:id="rId24"/>
    <p:sldId id="534" r:id="rId25"/>
    <p:sldId id="540" r:id="rId26"/>
    <p:sldId id="520" r:id="rId27"/>
    <p:sldId id="532" r:id="rId28"/>
    <p:sldId id="539" r:id="rId29"/>
    <p:sldId id="526" r:id="rId30"/>
    <p:sldId id="530" r:id="rId31"/>
    <p:sldId id="381" r:id="rId32"/>
    <p:sldId id="537" r:id="rId33"/>
    <p:sldId id="538" r:id="rId34"/>
    <p:sldId id="521" r:id="rId35"/>
    <p:sldId id="478" r:id="rId36"/>
    <p:sldId id="522" r:id="rId37"/>
    <p:sldId id="268" r:id="rId38"/>
    <p:sldId id="535" r:id="rId39"/>
    <p:sldId id="384" r:id="rId40"/>
    <p:sldId id="262" r:id="rId41"/>
    <p:sldId id="368" r:id="rId42"/>
    <p:sldId id="369" r:id="rId43"/>
    <p:sldId id="375" r:id="rId44"/>
    <p:sldId id="427" r:id="rId45"/>
    <p:sldId id="460" r:id="rId46"/>
    <p:sldId id="451" r:id="rId47"/>
    <p:sldId id="464" r:id="rId48"/>
    <p:sldId id="326" r:id="rId49"/>
    <p:sldId id="267" r:id="rId50"/>
    <p:sldId id="377" r:id="rId51"/>
    <p:sldId id="462" r:id="rId52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2731A-A2BE-48AD-938C-5FD6C462866B}" v="1776" dt="2023-05-03T18:11:52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311" autoAdjust="0"/>
  </p:normalViewPr>
  <p:slideViewPr>
    <p:cSldViewPr snapToGrid="0">
      <p:cViewPr varScale="1">
        <p:scale>
          <a:sx n="58" d="100"/>
          <a:sy n="58" d="100"/>
        </p:scale>
        <p:origin x="964" y="36"/>
      </p:cViewPr>
      <p:guideLst/>
    </p:cSldViewPr>
  </p:slideViewPr>
  <p:outlineViewPr>
    <p:cViewPr>
      <p:scale>
        <a:sx n="33" d="100"/>
        <a:sy n="33" d="100"/>
      </p:scale>
      <p:origin x="0" y="-13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man Roberto Pardo Gonzalez" userId="d5311aa7-6723-4fe3-ba77-f096abe815df" providerId="ADAL" clId="{EA32731A-A2BE-48AD-938C-5FD6C462866B}"/>
    <pc:docChg chg="undo custSel addSld delSld modSld sldOrd">
      <pc:chgData name="German Roberto Pardo Gonzalez" userId="d5311aa7-6723-4fe3-ba77-f096abe815df" providerId="ADAL" clId="{EA32731A-A2BE-48AD-938C-5FD6C462866B}" dt="2023-05-03T18:11:52.028" v="6527" actId="20577"/>
      <pc:docMkLst>
        <pc:docMk/>
      </pc:docMkLst>
      <pc:sldChg chg="modSp mod modNotesTx">
        <pc:chgData name="German Roberto Pardo Gonzalez" userId="d5311aa7-6723-4fe3-ba77-f096abe815df" providerId="ADAL" clId="{EA32731A-A2BE-48AD-938C-5FD6C462866B}" dt="2023-04-26T19:53:38.442" v="5031" actId="20577"/>
        <pc:sldMkLst>
          <pc:docMk/>
          <pc:sldMk cId="4154048140" sldId="258"/>
        </pc:sldMkLst>
        <pc:spChg chg="mod">
          <ac:chgData name="German Roberto Pardo Gonzalez" userId="d5311aa7-6723-4fe3-ba77-f096abe815df" providerId="ADAL" clId="{EA32731A-A2BE-48AD-938C-5FD6C462866B}" dt="2023-04-26T19:53:38.442" v="5031" actId="20577"/>
          <ac:spMkLst>
            <pc:docMk/>
            <pc:sldMk cId="4154048140" sldId="258"/>
            <ac:spMk id="6" creationId="{5D8AAC80-BA8C-828C-66E9-E60EB92BBCD6}"/>
          </ac:spMkLst>
        </pc:spChg>
      </pc:sldChg>
      <pc:sldChg chg="modSp mod">
        <pc:chgData name="German Roberto Pardo Gonzalez" userId="d5311aa7-6723-4fe3-ba77-f096abe815df" providerId="ADAL" clId="{EA32731A-A2BE-48AD-938C-5FD6C462866B}" dt="2023-04-24T23:45:32.055" v="4405" actId="20577"/>
        <pc:sldMkLst>
          <pc:docMk/>
          <pc:sldMk cId="2847404916" sldId="268"/>
        </pc:sldMkLst>
        <pc:spChg chg="mod">
          <ac:chgData name="German Roberto Pardo Gonzalez" userId="d5311aa7-6723-4fe3-ba77-f096abe815df" providerId="ADAL" clId="{EA32731A-A2BE-48AD-938C-5FD6C462866B}" dt="2023-04-24T23:45:32.055" v="4405" actId="20577"/>
          <ac:spMkLst>
            <pc:docMk/>
            <pc:sldMk cId="2847404916" sldId="268"/>
            <ac:spMk id="10" creationId="{3B851EDB-4F3D-08C8-3B95-4490C456B329}"/>
          </ac:spMkLst>
        </pc:spChg>
      </pc:sldChg>
      <pc:sldChg chg="delSp modSp mod modNotesTx">
        <pc:chgData name="German Roberto Pardo Gonzalez" userId="d5311aa7-6723-4fe3-ba77-f096abe815df" providerId="ADAL" clId="{EA32731A-A2BE-48AD-938C-5FD6C462866B}" dt="2023-04-24T15:20:48.878" v="4285" actId="5793"/>
        <pc:sldMkLst>
          <pc:docMk/>
          <pc:sldMk cId="0" sldId="269"/>
        </pc:sldMkLst>
        <pc:spChg chg="mod">
          <ac:chgData name="German Roberto Pardo Gonzalez" userId="d5311aa7-6723-4fe3-ba77-f096abe815df" providerId="ADAL" clId="{EA32731A-A2BE-48AD-938C-5FD6C462866B}" dt="2023-04-17T19:49:49.488" v="170" actId="14100"/>
          <ac:spMkLst>
            <pc:docMk/>
            <pc:sldMk cId="0" sldId="269"/>
            <ac:spMk id="7" creationId="{25C98981-E399-FA56-68F0-C77095DA23F6}"/>
          </ac:spMkLst>
        </pc:spChg>
        <pc:spChg chg="mod">
          <ac:chgData name="German Roberto Pardo Gonzalez" userId="d5311aa7-6723-4fe3-ba77-f096abe815df" providerId="ADAL" clId="{EA32731A-A2BE-48AD-938C-5FD6C462866B}" dt="2023-04-20T23:38:33.592" v="2487" actId="20577"/>
          <ac:spMkLst>
            <pc:docMk/>
            <pc:sldMk cId="0" sldId="269"/>
            <ac:spMk id="67" creationId="{00000000-0000-0000-0000-000000000000}"/>
          </ac:spMkLst>
        </pc:spChg>
        <pc:picChg chg="del">
          <ac:chgData name="German Roberto Pardo Gonzalez" userId="d5311aa7-6723-4fe3-ba77-f096abe815df" providerId="ADAL" clId="{EA32731A-A2BE-48AD-938C-5FD6C462866B}" dt="2023-04-17T19:49:34.259" v="120" actId="478"/>
          <ac:picMkLst>
            <pc:docMk/>
            <pc:sldMk cId="0" sldId="269"/>
            <ac:picMk id="4" creationId="{65034B2F-72CA-4AE1-050E-F8C05F61A7B4}"/>
          </ac:picMkLst>
        </pc:picChg>
      </pc:sldChg>
      <pc:sldChg chg="addSp delSp modSp mod">
        <pc:chgData name="German Roberto Pardo Gonzalez" userId="d5311aa7-6723-4fe3-ba77-f096abe815df" providerId="ADAL" clId="{EA32731A-A2BE-48AD-938C-5FD6C462866B}" dt="2023-04-20T23:41:23.211" v="2496" actId="1076"/>
        <pc:sldMkLst>
          <pc:docMk/>
          <pc:sldMk cId="1111403022" sldId="356"/>
        </pc:sldMkLst>
        <pc:spChg chg="mod">
          <ac:chgData name="German Roberto Pardo Gonzalez" userId="d5311aa7-6723-4fe3-ba77-f096abe815df" providerId="ADAL" clId="{EA32731A-A2BE-48AD-938C-5FD6C462866B}" dt="2023-04-20T23:01:37.763" v="1113" actId="5793"/>
          <ac:spMkLst>
            <pc:docMk/>
            <pc:sldMk cId="1111403022" sldId="356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0T23:41:23.211" v="2496" actId="1076"/>
          <ac:spMkLst>
            <pc:docMk/>
            <pc:sldMk cId="1111403022" sldId="356"/>
            <ac:spMk id="10" creationId="{8598520C-AF44-06FA-14E6-31C001B3F2CE}"/>
          </ac:spMkLst>
        </pc:spChg>
        <pc:spChg chg="mod">
          <ac:chgData name="German Roberto Pardo Gonzalez" userId="d5311aa7-6723-4fe3-ba77-f096abe815df" providerId="ADAL" clId="{EA32731A-A2BE-48AD-938C-5FD6C462866B}" dt="2023-04-17T19:53:01.463" v="340" actId="20577"/>
          <ac:spMkLst>
            <pc:docMk/>
            <pc:sldMk cId="1111403022" sldId="356"/>
            <ac:spMk id="85" creationId="{00000000-0000-0000-0000-000000000000}"/>
          </ac:spMkLst>
        </pc:spChg>
        <pc:picChg chg="add del mod">
          <ac:chgData name="German Roberto Pardo Gonzalez" userId="d5311aa7-6723-4fe3-ba77-f096abe815df" providerId="ADAL" clId="{EA32731A-A2BE-48AD-938C-5FD6C462866B}" dt="2023-04-20T22:57:54.699" v="1023" actId="478"/>
          <ac:picMkLst>
            <pc:docMk/>
            <pc:sldMk cId="1111403022" sldId="356"/>
            <ac:picMk id="5" creationId="{E3C465DF-4686-A2AA-C434-E76217EE8DC1}"/>
          </ac:picMkLst>
        </pc:picChg>
        <pc:picChg chg="del">
          <ac:chgData name="German Roberto Pardo Gonzalez" userId="d5311aa7-6723-4fe3-ba77-f096abe815df" providerId="ADAL" clId="{EA32731A-A2BE-48AD-938C-5FD6C462866B}" dt="2023-04-20T22:56:31.204" v="985" actId="478"/>
          <ac:picMkLst>
            <pc:docMk/>
            <pc:sldMk cId="1111403022" sldId="356"/>
            <ac:picMk id="7" creationId="{B97FDCCD-4749-BE1E-A7EF-44D7DDAA07C3}"/>
          </ac:picMkLst>
        </pc:picChg>
        <pc:picChg chg="add mod">
          <ac:chgData name="German Roberto Pardo Gonzalez" userId="d5311aa7-6723-4fe3-ba77-f096abe815df" providerId="ADAL" clId="{EA32731A-A2BE-48AD-938C-5FD6C462866B}" dt="2023-04-20T22:58:01.806" v="1027" actId="1076"/>
          <ac:picMkLst>
            <pc:docMk/>
            <pc:sldMk cId="1111403022" sldId="356"/>
            <ac:picMk id="8" creationId="{1A6FBAEE-09FD-54A9-6461-9A11848656DB}"/>
          </ac:picMkLst>
        </pc:picChg>
      </pc:sldChg>
      <pc:sldChg chg="delSp modSp add mod ord">
        <pc:chgData name="German Roberto Pardo Gonzalez" userId="d5311aa7-6723-4fe3-ba77-f096abe815df" providerId="ADAL" clId="{EA32731A-A2BE-48AD-938C-5FD6C462866B}" dt="2023-04-26T20:08:58.367" v="5725" actId="20577"/>
        <pc:sldMkLst>
          <pc:docMk/>
          <pc:sldMk cId="183654586" sldId="381"/>
        </pc:sldMkLst>
        <pc:spChg chg="mod">
          <ac:chgData name="German Roberto Pardo Gonzalez" userId="d5311aa7-6723-4fe3-ba77-f096abe815df" providerId="ADAL" clId="{EA32731A-A2BE-48AD-938C-5FD6C462866B}" dt="2023-04-26T20:08:58.367" v="5725" actId="20577"/>
          <ac:spMkLst>
            <pc:docMk/>
            <pc:sldMk cId="183654586" sldId="381"/>
            <ac:spMk id="5" creationId="{1E5114C2-87EA-87C4-CB1F-4B4F2060E49A}"/>
          </ac:spMkLst>
        </pc:spChg>
        <pc:spChg chg="mod">
          <ac:chgData name="German Roberto Pardo Gonzalez" userId="d5311aa7-6723-4fe3-ba77-f096abe815df" providerId="ADAL" clId="{EA32731A-A2BE-48AD-938C-5FD6C462866B}" dt="2023-04-26T20:08:51.299" v="5715" actId="404"/>
          <ac:spMkLst>
            <pc:docMk/>
            <pc:sldMk cId="183654586" sldId="381"/>
            <ac:spMk id="6" creationId="{D3CFE1B1-E97C-1995-DAF6-0B5213AA4F3B}"/>
          </ac:spMkLst>
        </pc:spChg>
        <pc:spChg chg="mod">
          <ac:chgData name="German Roberto Pardo Gonzalez" userId="d5311aa7-6723-4fe3-ba77-f096abe815df" providerId="ADAL" clId="{EA32731A-A2BE-48AD-938C-5FD6C462866B}" dt="2023-04-26T20:08:46.120" v="5712" actId="404"/>
          <ac:spMkLst>
            <pc:docMk/>
            <pc:sldMk cId="183654586" sldId="381"/>
            <ac:spMk id="8" creationId="{A5BF1C46-8E8F-E7D8-720F-76F15782C2C5}"/>
          </ac:spMkLst>
        </pc:spChg>
        <pc:picChg chg="del">
          <ac:chgData name="German Roberto Pardo Gonzalez" userId="d5311aa7-6723-4fe3-ba77-f096abe815df" providerId="ADAL" clId="{EA32731A-A2BE-48AD-938C-5FD6C462866B}" dt="2023-04-20T23:44:33.991" v="2505" actId="478"/>
          <ac:picMkLst>
            <pc:docMk/>
            <pc:sldMk cId="183654586" sldId="381"/>
            <ac:picMk id="7" creationId="{89C3CF2D-58D5-BE13-073B-70A147315288}"/>
          </ac:picMkLst>
        </pc:picChg>
        <pc:picChg chg="del">
          <ac:chgData name="German Roberto Pardo Gonzalez" userId="d5311aa7-6723-4fe3-ba77-f096abe815df" providerId="ADAL" clId="{EA32731A-A2BE-48AD-938C-5FD6C462866B}" dt="2023-04-20T23:44:36.166" v="2507" actId="478"/>
          <ac:picMkLst>
            <pc:docMk/>
            <pc:sldMk cId="183654586" sldId="381"/>
            <ac:picMk id="9" creationId="{7CC8F4C1-6E8E-060F-8B8C-B1202CAE05DB}"/>
          </ac:picMkLst>
        </pc:picChg>
        <pc:picChg chg="del">
          <ac:chgData name="German Roberto Pardo Gonzalez" userId="d5311aa7-6723-4fe3-ba77-f096abe815df" providerId="ADAL" clId="{EA32731A-A2BE-48AD-938C-5FD6C462866B}" dt="2023-04-20T23:44:35.019" v="2506" actId="478"/>
          <ac:picMkLst>
            <pc:docMk/>
            <pc:sldMk cId="183654586" sldId="381"/>
            <ac:picMk id="10" creationId="{9B9D73C0-1D60-1BA2-8792-9B8D890AEC48}"/>
          </ac:picMkLst>
        </pc:picChg>
      </pc:sldChg>
      <pc:sldChg chg="addSp delSp modSp mod">
        <pc:chgData name="German Roberto Pardo Gonzalez" userId="d5311aa7-6723-4fe3-ba77-f096abe815df" providerId="ADAL" clId="{EA32731A-A2BE-48AD-938C-5FD6C462866B}" dt="2023-04-24T23:52:51.815" v="4453" actId="1076"/>
        <pc:sldMkLst>
          <pc:docMk/>
          <pc:sldMk cId="1640079945" sldId="384"/>
        </pc:sldMkLst>
        <pc:spChg chg="mod">
          <ac:chgData name="German Roberto Pardo Gonzalez" userId="d5311aa7-6723-4fe3-ba77-f096abe815df" providerId="ADAL" clId="{EA32731A-A2BE-48AD-938C-5FD6C462866B}" dt="2023-04-24T23:47:34.772" v="4433" actId="14100"/>
          <ac:spMkLst>
            <pc:docMk/>
            <pc:sldMk cId="1640079945" sldId="384"/>
            <ac:spMk id="10" creationId="{33B80FAD-4B5E-AE5E-9EC9-E5D7D11FD926}"/>
          </ac:spMkLst>
        </pc:spChg>
        <pc:grpChg chg="add del">
          <ac:chgData name="German Roberto Pardo Gonzalez" userId="d5311aa7-6723-4fe3-ba77-f096abe815df" providerId="ADAL" clId="{EA32731A-A2BE-48AD-938C-5FD6C462866B}" dt="2023-04-24T23:50:18.816" v="4451" actId="478"/>
          <ac:grpSpMkLst>
            <pc:docMk/>
            <pc:sldMk cId="1640079945" sldId="384"/>
            <ac:grpSpMk id="12" creationId="{5CA748CE-FF4A-2333-59F6-02DF2D2B97D6}"/>
          </ac:grpSpMkLst>
        </pc:grpChg>
        <pc:picChg chg="add mod">
          <ac:chgData name="German Roberto Pardo Gonzalez" userId="d5311aa7-6723-4fe3-ba77-f096abe815df" providerId="ADAL" clId="{EA32731A-A2BE-48AD-938C-5FD6C462866B}" dt="2023-04-24T23:52:51.815" v="4453" actId="1076"/>
          <ac:picMkLst>
            <pc:docMk/>
            <pc:sldMk cId="1640079945" sldId="384"/>
            <ac:picMk id="3" creationId="{DD0D57BC-D0AA-7454-084B-6F8ABBB5D6EF}"/>
          </ac:picMkLst>
        </pc:picChg>
      </pc:sldChg>
      <pc:sldChg chg="modSp del mod">
        <pc:chgData name="German Roberto Pardo Gonzalez" userId="d5311aa7-6723-4fe3-ba77-f096abe815df" providerId="ADAL" clId="{EA32731A-A2BE-48AD-938C-5FD6C462866B}" dt="2023-04-24T23:46:07.549" v="4416" actId="47"/>
        <pc:sldMkLst>
          <pc:docMk/>
          <pc:sldMk cId="2617439455" sldId="389"/>
        </pc:sldMkLst>
        <pc:spChg chg="mod">
          <ac:chgData name="German Roberto Pardo Gonzalez" userId="d5311aa7-6723-4fe3-ba77-f096abe815df" providerId="ADAL" clId="{EA32731A-A2BE-48AD-938C-5FD6C462866B}" dt="2023-04-24T23:45:41.627" v="4408" actId="20577"/>
          <ac:spMkLst>
            <pc:docMk/>
            <pc:sldMk cId="2617439455" sldId="389"/>
            <ac:spMk id="9" creationId="{F03B255E-2014-3D39-8C22-193C5A3246F2}"/>
          </ac:spMkLst>
        </pc:spChg>
      </pc:sldChg>
      <pc:sldChg chg="modSp mod">
        <pc:chgData name="German Roberto Pardo Gonzalez" userId="d5311aa7-6723-4fe3-ba77-f096abe815df" providerId="ADAL" clId="{EA32731A-A2BE-48AD-938C-5FD6C462866B}" dt="2023-04-26T19:53:29.647" v="5029" actId="20577"/>
        <pc:sldMkLst>
          <pc:docMk/>
          <pc:sldMk cId="3122079819" sldId="456"/>
        </pc:sldMkLst>
        <pc:spChg chg="mod">
          <ac:chgData name="German Roberto Pardo Gonzalez" userId="d5311aa7-6723-4fe3-ba77-f096abe815df" providerId="ADAL" clId="{EA32731A-A2BE-48AD-938C-5FD6C462866B}" dt="2023-04-26T19:53:29.647" v="5029" actId="20577"/>
          <ac:spMkLst>
            <pc:docMk/>
            <pc:sldMk cId="3122079819" sldId="456"/>
            <ac:spMk id="4" creationId="{B0915C8B-046A-3B24-3C7E-EA5A3FF888E9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4-17T20:06:39.983" v="745" actId="47"/>
        <pc:sldMkLst>
          <pc:docMk/>
          <pc:sldMk cId="3919242819" sldId="465"/>
        </pc:sldMkLst>
        <pc:spChg chg="mod">
          <ac:chgData name="German Roberto Pardo Gonzalez" userId="d5311aa7-6723-4fe3-ba77-f096abe815df" providerId="ADAL" clId="{EA32731A-A2BE-48AD-938C-5FD6C462866B}" dt="2023-04-17T19:51:37.055" v="305" actId="20577"/>
          <ac:spMkLst>
            <pc:docMk/>
            <pc:sldMk cId="3919242819" sldId="465"/>
            <ac:spMk id="6" creationId="{5D8AAC80-BA8C-828C-66E9-E60EB92BBCD6}"/>
          </ac:spMkLst>
        </pc:spChg>
      </pc:sldChg>
      <pc:sldChg chg="addSp delSp modSp mod">
        <pc:chgData name="German Roberto Pardo Gonzalez" userId="d5311aa7-6723-4fe3-ba77-f096abe815df" providerId="ADAL" clId="{EA32731A-A2BE-48AD-938C-5FD6C462866B}" dt="2023-04-20T23:38:07.236" v="2475" actId="20577"/>
        <pc:sldMkLst>
          <pc:docMk/>
          <pc:sldMk cId="2297773540" sldId="466"/>
        </pc:sldMkLst>
        <pc:spChg chg="del mod">
          <ac:chgData name="German Roberto Pardo Gonzalez" userId="d5311aa7-6723-4fe3-ba77-f096abe815df" providerId="ADAL" clId="{EA32731A-A2BE-48AD-938C-5FD6C462866B}" dt="2023-04-20T23:30:26.680" v="2205" actId="478"/>
          <ac:spMkLst>
            <pc:docMk/>
            <pc:sldMk cId="2297773540" sldId="466"/>
            <ac:spMk id="2" creationId="{E7924381-1F09-08F1-31A4-F5B3AE519FF2}"/>
          </ac:spMkLst>
        </pc:spChg>
        <pc:spChg chg="add del mod">
          <ac:chgData name="German Roberto Pardo Gonzalez" userId="d5311aa7-6723-4fe3-ba77-f096abe815df" providerId="ADAL" clId="{EA32731A-A2BE-48AD-938C-5FD6C462866B}" dt="2023-04-20T23:30:53.751" v="2243" actId="478"/>
          <ac:spMkLst>
            <pc:docMk/>
            <pc:sldMk cId="2297773540" sldId="466"/>
            <ac:spMk id="7" creationId="{16B8CA7A-0C8B-3599-9FDE-C1A7E9B83B11}"/>
          </ac:spMkLst>
        </pc:spChg>
        <pc:spChg chg="add del">
          <ac:chgData name="German Roberto Pardo Gonzalez" userId="d5311aa7-6723-4fe3-ba77-f096abe815df" providerId="ADAL" clId="{EA32731A-A2BE-48AD-938C-5FD6C462866B}" dt="2023-04-20T23:32:43.290" v="2246" actId="22"/>
          <ac:spMkLst>
            <pc:docMk/>
            <pc:sldMk cId="2297773540" sldId="466"/>
            <ac:spMk id="11" creationId="{FCF53884-F81D-AB05-5F32-05A6F17819B0}"/>
          </ac:spMkLst>
        </pc:spChg>
        <pc:spChg chg="add mod">
          <ac:chgData name="German Roberto Pardo Gonzalez" userId="d5311aa7-6723-4fe3-ba77-f096abe815df" providerId="ADAL" clId="{EA32731A-A2BE-48AD-938C-5FD6C462866B}" dt="2023-04-20T23:34:18.634" v="2260" actId="14100"/>
          <ac:spMkLst>
            <pc:docMk/>
            <pc:sldMk cId="2297773540" sldId="466"/>
            <ac:spMk id="13" creationId="{D5C16E9E-1CB7-FCB5-FE08-CF5228BD4F03}"/>
          </ac:spMkLst>
        </pc:spChg>
        <pc:spChg chg="add mod">
          <ac:chgData name="German Roberto Pardo Gonzalez" userId="d5311aa7-6723-4fe3-ba77-f096abe815df" providerId="ADAL" clId="{EA32731A-A2BE-48AD-938C-5FD6C462866B}" dt="2023-04-20T23:38:07.236" v="2475" actId="20577"/>
          <ac:spMkLst>
            <pc:docMk/>
            <pc:sldMk cId="2297773540" sldId="466"/>
            <ac:spMk id="16" creationId="{8E1E4AB3-A334-243B-69C8-718FC3E7A2E8}"/>
          </ac:spMkLst>
        </pc:spChg>
        <pc:spChg chg="mod">
          <ac:chgData name="German Roberto Pardo Gonzalez" userId="d5311aa7-6723-4fe3-ba77-f096abe815df" providerId="ADAL" clId="{EA32731A-A2BE-48AD-938C-5FD6C462866B}" dt="2023-04-20T23:37:15.409" v="2295" actId="14100"/>
          <ac:spMkLst>
            <pc:docMk/>
            <pc:sldMk cId="2297773540" sldId="466"/>
            <ac:spMk id="85" creationId="{00000000-0000-0000-0000-000000000000}"/>
          </ac:spMkLst>
        </pc:spChg>
        <pc:picChg chg="add del mod">
          <ac:chgData name="German Roberto Pardo Gonzalez" userId="d5311aa7-6723-4fe3-ba77-f096abe815df" providerId="ADAL" clId="{EA32731A-A2BE-48AD-938C-5FD6C462866B}" dt="2023-04-20T23:30:24.128" v="2204" actId="478"/>
          <ac:picMkLst>
            <pc:docMk/>
            <pc:sldMk cId="2297773540" sldId="466"/>
            <ac:picMk id="5" creationId="{169FC147-8AEE-041D-2D1E-A3EEA8684566}"/>
          </ac:picMkLst>
        </pc:picChg>
        <pc:picChg chg="add mod">
          <ac:chgData name="German Roberto Pardo Gonzalez" userId="d5311aa7-6723-4fe3-ba77-f096abe815df" providerId="ADAL" clId="{EA32731A-A2BE-48AD-938C-5FD6C462866B}" dt="2023-04-20T23:33:35.315" v="2249" actId="1076"/>
          <ac:picMkLst>
            <pc:docMk/>
            <pc:sldMk cId="2297773540" sldId="466"/>
            <ac:picMk id="9" creationId="{DD41EE78-E968-5DDE-9F57-6F8F53DC9061}"/>
          </ac:picMkLst>
        </pc:picChg>
        <pc:picChg chg="add mod">
          <ac:chgData name="German Roberto Pardo Gonzalez" userId="d5311aa7-6723-4fe3-ba77-f096abe815df" providerId="ADAL" clId="{EA32731A-A2BE-48AD-938C-5FD6C462866B}" dt="2023-04-20T23:36:46.670" v="2264" actId="1076"/>
          <ac:picMkLst>
            <pc:docMk/>
            <pc:sldMk cId="2297773540" sldId="466"/>
            <ac:picMk id="14" creationId="{E0FF5ECE-CEE8-5F5F-14E6-D1941AFB7FBA}"/>
          </ac:picMkLst>
        </pc:picChg>
        <pc:picChg chg="add mod">
          <ac:chgData name="German Roberto Pardo Gonzalez" userId="d5311aa7-6723-4fe3-ba77-f096abe815df" providerId="ADAL" clId="{EA32731A-A2BE-48AD-938C-5FD6C462866B}" dt="2023-04-20T23:36:55.421" v="2266" actId="1076"/>
          <ac:picMkLst>
            <pc:docMk/>
            <pc:sldMk cId="2297773540" sldId="466"/>
            <ac:picMk id="15" creationId="{90979F34-93EA-2009-0B84-8B8B0730DDC7}"/>
          </ac:picMkLst>
        </pc:picChg>
      </pc:sldChg>
      <pc:sldChg chg="del">
        <pc:chgData name="German Roberto Pardo Gonzalez" userId="d5311aa7-6723-4fe3-ba77-f096abe815df" providerId="ADAL" clId="{EA32731A-A2BE-48AD-938C-5FD6C462866B}" dt="2023-04-17T20:07:11.602" v="747" actId="47"/>
        <pc:sldMkLst>
          <pc:docMk/>
          <pc:sldMk cId="287181487" sldId="467"/>
        </pc:sldMkLst>
      </pc:sldChg>
      <pc:sldChg chg="del">
        <pc:chgData name="German Roberto Pardo Gonzalez" userId="d5311aa7-6723-4fe3-ba77-f096abe815df" providerId="ADAL" clId="{EA32731A-A2BE-48AD-938C-5FD6C462866B}" dt="2023-04-17T20:09:10.652" v="767" actId="47"/>
        <pc:sldMkLst>
          <pc:docMk/>
          <pc:sldMk cId="3543798990" sldId="468"/>
        </pc:sldMkLst>
      </pc:sldChg>
      <pc:sldChg chg="del">
        <pc:chgData name="German Roberto Pardo Gonzalez" userId="d5311aa7-6723-4fe3-ba77-f096abe815df" providerId="ADAL" clId="{EA32731A-A2BE-48AD-938C-5FD6C462866B}" dt="2023-04-17T20:08:56.370" v="763" actId="47"/>
        <pc:sldMkLst>
          <pc:docMk/>
          <pc:sldMk cId="2983397715" sldId="469"/>
        </pc:sldMkLst>
      </pc:sldChg>
      <pc:sldChg chg="add del">
        <pc:chgData name="German Roberto Pardo Gonzalez" userId="d5311aa7-6723-4fe3-ba77-f096abe815df" providerId="ADAL" clId="{EA32731A-A2BE-48AD-938C-5FD6C462866B}" dt="2023-04-17T20:08:25.983" v="759" actId="47"/>
        <pc:sldMkLst>
          <pc:docMk/>
          <pc:sldMk cId="3635310558" sldId="470"/>
        </pc:sldMkLst>
      </pc:sldChg>
      <pc:sldChg chg="del">
        <pc:chgData name="German Roberto Pardo Gonzalez" userId="d5311aa7-6723-4fe3-ba77-f096abe815df" providerId="ADAL" clId="{EA32731A-A2BE-48AD-938C-5FD6C462866B}" dt="2023-04-17T20:11:20.443" v="824" actId="47"/>
        <pc:sldMkLst>
          <pc:docMk/>
          <pc:sldMk cId="2356537577" sldId="471"/>
        </pc:sldMkLst>
      </pc:sldChg>
      <pc:sldChg chg="del">
        <pc:chgData name="German Roberto Pardo Gonzalez" userId="d5311aa7-6723-4fe3-ba77-f096abe815df" providerId="ADAL" clId="{EA32731A-A2BE-48AD-938C-5FD6C462866B}" dt="2023-04-17T20:11:42.319" v="829" actId="47"/>
        <pc:sldMkLst>
          <pc:docMk/>
          <pc:sldMk cId="1701990730" sldId="472"/>
        </pc:sldMkLst>
      </pc:sldChg>
      <pc:sldChg chg="del">
        <pc:chgData name="German Roberto Pardo Gonzalez" userId="d5311aa7-6723-4fe3-ba77-f096abe815df" providerId="ADAL" clId="{EA32731A-A2BE-48AD-938C-5FD6C462866B}" dt="2023-04-17T20:11:53.682" v="831" actId="47"/>
        <pc:sldMkLst>
          <pc:docMk/>
          <pc:sldMk cId="2165624705" sldId="473"/>
        </pc:sldMkLst>
      </pc:sldChg>
      <pc:sldChg chg="modSp mod">
        <pc:chgData name="German Roberto Pardo Gonzalez" userId="d5311aa7-6723-4fe3-ba77-f096abe815df" providerId="ADAL" clId="{EA32731A-A2BE-48AD-938C-5FD6C462866B}" dt="2023-05-01T16:18:46.428" v="6085" actId="20577"/>
        <pc:sldMkLst>
          <pc:docMk/>
          <pc:sldMk cId="3759643174" sldId="474"/>
        </pc:sldMkLst>
        <pc:spChg chg="mod">
          <ac:chgData name="German Roberto Pardo Gonzalez" userId="d5311aa7-6723-4fe3-ba77-f096abe815df" providerId="ADAL" clId="{EA32731A-A2BE-48AD-938C-5FD6C462866B}" dt="2023-04-20T23:25:15.244" v="2001" actId="20577"/>
          <ac:spMkLst>
            <pc:docMk/>
            <pc:sldMk cId="3759643174" sldId="474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EA32731A-A2BE-48AD-938C-5FD6C462866B}" dt="2023-05-01T16:18:46.428" v="6085" actId="20577"/>
          <ac:spMkLst>
            <pc:docMk/>
            <pc:sldMk cId="3759643174" sldId="474"/>
            <ac:spMk id="9" creationId="{F8EB2BC0-61C8-ABE0-137D-A6BB66E06B04}"/>
          </ac:spMkLst>
        </pc:spChg>
      </pc:sldChg>
      <pc:sldChg chg="addSp delSp modSp mod">
        <pc:chgData name="German Roberto Pardo Gonzalez" userId="d5311aa7-6723-4fe3-ba77-f096abe815df" providerId="ADAL" clId="{EA32731A-A2BE-48AD-938C-5FD6C462866B}" dt="2023-04-25T00:16:20.559" v="4457" actId="1076"/>
        <pc:sldMkLst>
          <pc:docMk/>
          <pc:sldMk cId="2085311977" sldId="475"/>
        </pc:sldMkLst>
        <pc:spChg chg="mod">
          <ac:chgData name="German Roberto Pardo Gonzalez" userId="d5311aa7-6723-4fe3-ba77-f096abe815df" providerId="ADAL" clId="{EA32731A-A2BE-48AD-938C-5FD6C462866B}" dt="2023-04-23T23:55:22.235" v="4165" actId="20577"/>
          <ac:spMkLst>
            <pc:docMk/>
            <pc:sldMk cId="2085311977" sldId="475"/>
            <ac:spMk id="3" creationId="{5892A711-C38E-FFDA-E7DE-388FC4FFE8D7}"/>
          </ac:spMkLst>
        </pc:spChg>
        <pc:spChg chg="mod">
          <ac:chgData name="German Roberto Pardo Gonzalez" userId="d5311aa7-6723-4fe3-ba77-f096abe815df" providerId="ADAL" clId="{EA32731A-A2BE-48AD-938C-5FD6C462866B}" dt="2023-04-23T19:37:15.295" v="3792" actId="20577"/>
          <ac:spMkLst>
            <pc:docMk/>
            <pc:sldMk cId="2085311977" sldId="475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EA32731A-A2BE-48AD-938C-5FD6C462866B}" dt="2023-04-23T19:28:57.409" v="3488" actId="478"/>
          <ac:picMkLst>
            <pc:docMk/>
            <pc:sldMk cId="2085311977" sldId="475"/>
            <ac:picMk id="2" creationId="{3A1721FF-D459-5864-2FF3-9793F9D69ED2}"/>
          </ac:picMkLst>
        </pc:picChg>
        <pc:picChg chg="add mod">
          <ac:chgData name="German Roberto Pardo Gonzalez" userId="d5311aa7-6723-4fe3-ba77-f096abe815df" providerId="ADAL" clId="{EA32731A-A2BE-48AD-938C-5FD6C462866B}" dt="2023-04-25T00:16:20.559" v="4457" actId="1076"/>
          <ac:picMkLst>
            <pc:docMk/>
            <pc:sldMk cId="2085311977" sldId="475"/>
            <ac:picMk id="4" creationId="{BB90918B-07F6-92A8-E8FC-6C1C8CEC50B4}"/>
          </ac:picMkLst>
        </pc:picChg>
      </pc:sldChg>
      <pc:sldChg chg="del">
        <pc:chgData name="German Roberto Pardo Gonzalez" userId="d5311aa7-6723-4fe3-ba77-f096abe815df" providerId="ADAL" clId="{EA32731A-A2BE-48AD-938C-5FD6C462866B}" dt="2023-04-23T19:36:07.034" v="3740" actId="47"/>
        <pc:sldMkLst>
          <pc:docMk/>
          <pc:sldMk cId="2343049737" sldId="476"/>
        </pc:sldMkLst>
      </pc:sldChg>
      <pc:sldChg chg="del">
        <pc:chgData name="German Roberto Pardo Gonzalez" userId="d5311aa7-6723-4fe3-ba77-f096abe815df" providerId="ADAL" clId="{EA32731A-A2BE-48AD-938C-5FD6C462866B}" dt="2023-04-24T23:45:14.357" v="4384" actId="47"/>
        <pc:sldMkLst>
          <pc:docMk/>
          <pc:sldMk cId="1000967629" sldId="479"/>
        </pc:sldMkLst>
      </pc:sldChg>
      <pc:sldChg chg="del">
        <pc:chgData name="German Roberto Pardo Gonzalez" userId="d5311aa7-6723-4fe3-ba77-f096abe815df" providerId="ADAL" clId="{EA32731A-A2BE-48AD-938C-5FD6C462866B}" dt="2023-04-24T23:45:21.923" v="4388" actId="47"/>
        <pc:sldMkLst>
          <pc:docMk/>
          <pc:sldMk cId="2234581862" sldId="480"/>
        </pc:sldMkLst>
      </pc:sldChg>
      <pc:sldChg chg="del">
        <pc:chgData name="German Roberto Pardo Gonzalez" userId="d5311aa7-6723-4fe3-ba77-f096abe815df" providerId="ADAL" clId="{EA32731A-A2BE-48AD-938C-5FD6C462866B}" dt="2023-04-20T23:25:20.654" v="2003" actId="47"/>
        <pc:sldMkLst>
          <pc:docMk/>
          <pc:sldMk cId="1042984959" sldId="481"/>
        </pc:sldMkLst>
      </pc:sldChg>
      <pc:sldChg chg="del">
        <pc:chgData name="German Roberto Pardo Gonzalez" userId="d5311aa7-6723-4fe3-ba77-f096abe815df" providerId="ADAL" clId="{EA32731A-A2BE-48AD-938C-5FD6C462866B}" dt="2023-04-20T23:25:24.037" v="2004" actId="47"/>
        <pc:sldMkLst>
          <pc:docMk/>
          <pc:sldMk cId="50248946" sldId="482"/>
        </pc:sldMkLst>
      </pc:sldChg>
      <pc:sldChg chg="modSp mod">
        <pc:chgData name="German Roberto Pardo Gonzalez" userId="d5311aa7-6723-4fe3-ba77-f096abe815df" providerId="ADAL" clId="{EA32731A-A2BE-48AD-938C-5FD6C462866B}" dt="2023-05-01T17:00:30.799" v="6088" actId="1076"/>
        <pc:sldMkLst>
          <pc:docMk/>
          <pc:sldMk cId="3462607178" sldId="483"/>
        </pc:sldMkLst>
        <pc:spChg chg="mod">
          <ac:chgData name="German Roberto Pardo Gonzalez" userId="d5311aa7-6723-4fe3-ba77-f096abe815df" providerId="ADAL" clId="{EA32731A-A2BE-48AD-938C-5FD6C462866B}" dt="2023-05-01T17:00:30.799" v="6088" actId="1076"/>
          <ac:spMkLst>
            <pc:docMk/>
            <pc:sldMk cId="3462607178" sldId="483"/>
            <ac:spMk id="4" creationId="{909144F0-BEC1-A189-FA34-88CE0C00608D}"/>
          </ac:spMkLst>
        </pc:spChg>
        <pc:spChg chg="mod">
          <ac:chgData name="German Roberto Pardo Gonzalez" userId="d5311aa7-6723-4fe3-ba77-f096abe815df" providerId="ADAL" clId="{EA32731A-A2BE-48AD-938C-5FD6C462866B}" dt="2023-04-23T19:33:01.337" v="3613" actId="20577"/>
          <ac:spMkLst>
            <pc:docMk/>
            <pc:sldMk cId="3462607178" sldId="483"/>
            <ac:spMk id="9" creationId="{F8EB2BC0-61C8-ABE0-137D-A6BB66E06B04}"/>
          </ac:spMkLst>
        </pc:spChg>
      </pc:sldChg>
      <pc:sldChg chg="del">
        <pc:chgData name="German Roberto Pardo Gonzalez" userId="d5311aa7-6723-4fe3-ba77-f096abe815df" providerId="ADAL" clId="{EA32731A-A2BE-48AD-938C-5FD6C462866B}" dt="2023-04-23T19:35:43.972" v="3735" actId="47"/>
        <pc:sldMkLst>
          <pc:docMk/>
          <pc:sldMk cId="1977451059" sldId="486"/>
        </pc:sldMkLst>
      </pc:sldChg>
      <pc:sldChg chg="del">
        <pc:chgData name="German Roberto Pardo Gonzalez" userId="d5311aa7-6723-4fe3-ba77-f096abe815df" providerId="ADAL" clId="{EA32731A-A2BE-48AD-938C-5FD6C462866B}" dt="2023-04-23T19:35:52.824" v="3736" actId="47"/>
        <pc:sldMkLst>
          <pc:docMk/>
          <pc:sldMk cId="2181648852" sldId="487"/>
        </pc:sldMkLst>
      </pc:sldChg>
      <pc:sldChg chg="del">
        <pc:chgData name="German Roberto Pardo Gonzalez" userId="d5311aa7-6723-4fe3-ba77-f096abe815df" providerId="ADAL" clId="{EA32731A-A2BE-48AD-938C-5FD6C462866B}" dt="2023-04-23T19:35:55.724" v="3737" actId="47"/>
        <pc:sldMkLst>
          <pc:docMk/>
          <pc:sldMk cId="1343727463" sldId="488"/>
        </pc:sldMkLst>
      </pc:sldChg>
      <pc:sldChg chg="del">
        <pc:chgData name="German Roberto Pardo Gonzalez" userId="d5311aa7-6723-4fe3-ba77-f096abe815df" providerId="ADAL" clId="{EA32731A-A2BE-48AD-938C-5FD6C462866B}" dt="2023-04-17T19:51:44.428" v="308" actId="47"/>
        <pc:sldMkLst>
          <pc:docMk/>
          <pc:sldMk cId="1475830559" sldId="489"/>
        </pc:sldMkLst>
      </pc:sldChg>
      <pc:sldChg chg="del">
        <pc:chgData name="German Roberto Pardo Gonzalez" userId="d5311aa7-6723-4fe3-ba77-f096abe815df" providerId="ADAL" clId="{EA32731A-A2BE-48AD-938C-5FD6C462866B}" dt="2023-04-17T19:51:42.542" v="307" actId="47"/>
        <pc:sldMkLst>
          <pc:docMk/>
          <pc:sldMk cId="2313860578" sldId="490"/>
        </pc:sldMkLst>
      </pc:sldChg>
      <pc:sldChg chg="del">
        <pc:chgData name="German Roberto Pardo Gonzalez" userId="d5311aa7-6723-4fe3-ba77-f096abe815df" providerId="ADAL" clId="{EA32731A-A2BE-48AD-938C-5FD6C462866B}" dt="2023-04-17T19:51:40.952" v="306" actId="47"/>
        <pc:sldMkLst>
          <pc:docMk/>
          <pc:sldMk cId="3410369226" sldId="491"/>
        </pc:sldMkLst>
      </pc:sldChg>
      <pc:sldChg chg="del">
        <pc:chgData name="German Roberto Pardo Gonzalez" userId="d5311aa7-6723-4fe3-ba77-f096abe815df" providerId="ADAL" clId="{EA32731A-A2BE-48AD-938C-5FD6C462866B}" dt="2023-04-17T19:51:46.046" v="309" actId="47"/>
        <pc:sldMkLst>
          <pc:docMk/>
          <pc:sldMk cId="4217052227" sldId="492"/>
        </pc:sldMkLst>
      </pc:sldChg>
      <pc:sldChg chg="del">
        <pc:chgData name="German Roberto Pardo Gonzalez" userId="d5311aa7-6723-4fe3-ba77-f096abe815df" providerId="ADAL" clId="{EA32731A-A2BE-48AD-938C-5FD6C462866B}" dt="2023-04-17T19:54:26.399" v="442" actId="47"/>
        <pc:sldMkLst>
          <pc:docMk/>
          <pc:sldMk cId="199527309" sldId="493"/>
        </pc:sldMkLst>
      </pc:sldChg>
      <pc:sldChg chg="addSp delSp modSp mod">
        <pc:chgData name="German Roberto Pardo Gonzalez" userId="d5311aa7-6723-4fe3-ba77-f096abe815df" providerId="ADAL" clId="{EA32731A-A2BE-48AD-938C-5FD6C462866B}" dt="2023-04-20T23:42:06.265" v="2500" actId="1076"/>
        <pc:sldMkLst>
          <pc:docMk/>
          <pc:sldMk cId="126153905" sldId="494"/>
        </pc:sldMkLst>
        <pc:spChg chg="mod">
          <ac:chgData name="German Roberto Pardo Gonzalez" userId="d5311aa7-6723-4fe3-ba77-f096abe815df" providerId="ADAL" clId="{EA32731A-A2BE-48AD-938C-5FD6C462866B}" dt="2023-04-20T23:09:16.652" v="1498" actId="790"/>
          <ac:spMkLst>
            <pc:docMk/>
            <pc:sldMk cId="126153905" sldId="494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0T23:42:06.265" v="2500" actId="1076"/>
          <ac:spMkLst>
            <pc:docMk/>
            <pc:sldMk cId="126153905" sldId="494"/>
            <ac:spMk id="8" creationId="{FB764964-0089-9C30-D70A-2CD9864D1418}"/>
          </ac:spMkLst>
        </pc:spChg>
        <pc:spChg chg="mod">
          <ac:chgData name="German Roberto Pardo Gonzalez" userId="d5311aa7-6723-4fe3-ba77-f096abe815df" providerId="ADAL" clId="{EA32731A-A2BE-48AD-938C-5FD6C462866B}" dt="2023-04-17T19:53:27.262" v="407" actId="20577"/>
          <ac:spMkLst>
            <pc:docMk/>
            <pc:sldMk cId="126153905" sldId="494"/>
            <ac:spMk id="85" creationId="{00000000-0000-0000-0000-000000000000}"/>
          </ac:spMkLst>
        </pc:spChg>
        <pc:picChg chg="add mod">
          <ac:chgData name="German Roberto Pardo Gonzalez" userId="d5311aa7-6723-4fe3-ba77-f096abe815df" providerId="ADAL" clId="{EA32731A-A2BE-48AD-938C-5FD6C462866B}" dt="2023-04-20T23:10:17.078" v="1505" actId="1076"/>
          <ac:picMkLst>
            <pc:docMk/>
            <pc:sldMk cId="126153905" sldId="494"/>
            <ac:picMk id="5" creationId="{6D93C551-CA1B-ED3D-5FCA-0EB606828022}"/>
          </ac:picMkLst>
        </pc:picChg>
        <pc:picChg chg="del">
          <ac:chgData name="German Roberto Pardo Gonzalez" userId="d5311aa7-6723-4fe3-ba77-f096abe815df" providerId="ADAL" clId="{EA32731A-A2BE-48AD-938C-5FD6C462866B}" dt="2023-04-20T23:07:52.219" v="1325" actId="478"/>
          <ac:picMkLst>
            <pc:docMk/>
            <pc:sldMk cId="126153905" sldId="494"/>
            <ac:picMk id="7" creationId="{B97FDCCD-4749-BE1E-A7EF-44D7DDAA07C3}"/>
          </ac:picMkLst>
        </pc:picChg>
      </pc:sldChg>
      <pc:sldChg chg="del">
        <pc:chgData name="German Roberto Pardo Gonzalez" userId="d5311aa7-6723-4fe3-ba77-f096abe815df" providerId="ADAL" clId="{EA32731A-A2BE-48AD-938C-5FD6C462866B}" dt="2023-04-23T19:35:57.835" v="3738" actId="47"/>
        <pc:sldMkLst>
          <pc:docMk/>
          <pc:sldMk cId="494534930" sldId="495"/>
        </pc:sldMkLst>
      </pc:sldChg>
      <pc:sldChg chg="del">
        <pc:chgData name="German Roberto Pardo Gonzalez" userId="d5311aa7-6723-4fe3-ba77-f096abe815df" providerId="ADAL" clId="{EA32731A-A2BE-48AD-938C-5FD6C462866B}" dt="2023-04-23T19:35:59.313" v="3739" actId="47"/>
        <pc:sldMkLst>
          <pc:docMk/>
          <pc:sldMk cId="3233798749" sldId="496"/>
        </pc:sldMkLst>
      </pc:sldChg>
      <pc:sldChg chg="del">
        <pc:chgData name="German Roberto Pardo Gonzalez" userId="d5311aa7-6723-4fe3-ba77-f096abe815df" providerId="ADAL" clId="{EA32731A-A2BE-48AD-938C-5FD6C462866B}" dt="2023-04-23T19:36:09.717" v="3741" actId="47"/>
        <pc:sldMkLst>
          <pc:docMk/>
          <pc:sldMk cId="2120492921" sldId="497"/>
        </pc:sldMkLst>
      </pc:sldChg>
      <pc:sldChg chg="del">
        <pc:chgData name="German Roberto Pardo Gonzalez" userId="d5311aa7-6723-4fe3-ba77-f096abe815df" providerId="ADAL" clId="{EA32731A-A2BE-48AD-938C-5FD6C462866B}" dt="2023-04-23T19:36:11.739" v="3742" actId="47"/>
        <pc:sldMkLst>
          <pc:docMk/>
          <pc:sldMk cId="167827056" sldId="498"/>
        </pc:sldMkLst>
      </pc:sldChg>
      <pc:sldChg chg="del">
        <pc:chgData name="German Roberto Pardo Gonzalez" userId="d5311aa7-6723-4fe3-ba77-f096abe815df" providerId="ADAL" clId="{EA32731A-A2BE-48AD-938C-5FD6C462866B}" dt="2023-04-23T19:36:12.608" v="3743" actId="47"/>
        <pc:sldMkLst>
          <pc:docMk/>
          <pc:sldMk cId="3330801717" sldId="499"/>
        </pc:sldMkLst>
      </pc:sldChg>
      <pc:sldChg chg="del">
        <pc:chgData name="German Roberto Pardo Gonzalez" userId="d5311aa7-6723-4fe3-ba77-f096abe815df" providerId="ADAL" clId="{EA32731A-A2BE-48AD-938C-5FD6C462866B}" dt="2023-04-23T19:36:14.650" v="3744" actId="47"/>
        <pc:sldMkLst>
          <pc:docMk/>
          <pc:sldMk cId="2874730231" sldId="500"/>
        </pc:sldMkLst>
      </pc:sldChg>
      <pc:sldChg chg="del">
        <pc:chgData name="German Roberto Pardo Gonzalez" userId="d5311aa7-6723-4fe3-ba77-f096abe815df" providerId="ADAL" clId="{EA32731A-A2BE-48AD-938C-5FD6C462866B}" dt="2023-04-23T19:36:16.410" v="3745" actId="47"/>
        <pc:sldMkLst>
          <pc:docMk/>
          <pc:sldMk cId="1588389723" sldId="501"/>
        </pc:sldMkLst>
      </pc:sldChg>
      <pc:sldChg chg="addSp delSp modSp mod ord">
        <pc:chgData name="German Roberto Pardo Gonzalez" userId="d5311aa7-6723-4fe3-ba77-f096abe815df" providerId="ADAL" clId="{EA32731A-A2BE-48AD-938C-5FD6C462866B}" dt="2023-04-26T19:52:43.495" v="5022"/>
        <pc:sldMkLst>
          <pc:docMk/>
          <pc:sldMk cId="2170227814" sldId="502"/>
        </pc:sldMkLst>
        <pc:spChg chg="del">
          <ac:chgData name="German Roberto Pardo Gonzalez" userId="d5311aa7-6723-4fe3-ba77-f096abe815df" providerId="ADAL" clId="{EA32731A-A2BE-48AD-938C-5FD6C462866B}" dt="2023-04-20T23:45:27.224" v="2540" actId="478"/>
          <ac:spMkLst>
            <pc:docMk/>
            <pc:sldMk cId="2170227814" sldId="502"/>
            <ac:spMk id="2" creationId="{85AFB9BE-999D-032C-5EFF-88587B3BFE99}"/>
          </ac:spMkLst>
        </pc:spChg>
        <pc:spChg chg="add del">
          <ac:chgData name="German Roberto Pardo Gonzalez" userId="d5311aa7-6723-4fe3-ba77-f096abe815df" providerId="ADAL" clId="{EA32731A-A2BE-48AD-938C-5FD6C462866B}" dt="2023-04-23T17:52:42.355" v="3335" actId="22"/>
          <ac:spMkLst>
            <pc:docMk/>
            <pc:sldMk cId="2170227814" sldId="502"/>
            <ac:spMk id="3" creationId="{3752EEC6-7BF9-7B31-F3A1-B3DAE244C0C3}"/>
          </ac:spMkLst>
        </pc:spChg>
        <pc:spChg chg="del">
          <ac:chgData name="German Roberto Pardo Gonzalez" userId="d5311aa7-6723-4fe3-ba77-f096abe815df" providerId="ADAL" clId="{EA32731A-A2BE-48AD-938C-5FD6C462866B}" dt="2023-04-20T23:45:29.557" v="2541" actId="478"/>
          <ac:spMkLst>
            <pc:docMk/>
            <pc:sldMk cId="2170227814" sldId="502"/>
            <ac:spMk id="4" creationId="{31B81BF6-77F6-96BF-3C50-E4AEA7B4940D}"/>
          </ac:spMkLst>
        </pc:spChg>
        <pc:spChg chg="add mod">
          <ac:chgData name="German Roberto Pardo Gonzalez" userId="d5311aa7-6723-4fe3-ba77-f096abe815df" providerId="ADAL" clId="{EA32731A-A2BE-48AD-938C-5FD6C462866B}" dt="2023-04-23T17:52:58.817" v="3339" actId="14100"/>
          <ac:spMkLst>
            <pc:docMk/>
            <pc:sldMk cId="2170227814" sldId="502"/>
            <ac:spMk id="6" creationId="{80A1E29B-2E0F-A72A-088F-830A54362649}"/>
          </ac:spMkLst>
        </pc:spChg>
        <pc:spChg chg="mod">
          <ac:chgData name="German Roberto Pardo Gonzalez" userId="d5311aa7-6723-4fe3-ba77-f096abe815df" providerId="ADAL" clId="{EA32731A-A2BE-48AD-938C-5FD6C462866B}" dt="2023-04-23T18:00:36.833" v="3373" actId="20577"/>
          <ac:spMkLst>
            <pc:docMk/>
            <pc:sldMk cId="2170227814" sldId="502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EA32731A-A2BE-48AD-938C-5FD6C462866B}" dt="2023-04-23T19:40:34.126" v="4021" actId="1076"/>
          <ac:picMkLst>
            <pc:docMk/>
            <pc:sldMk cId="2170227814" sldId="502"/>
            <ac:picMk id="8" creationId="{D6DD31F6-86BF-2B60-5EBB-510539858376}"/>
          </ac:picMkLst>
        </pc:picChg>
      </pc:sldChg>
      <pc:sldChg chg="del">
        <pc:chgData name="German Roberto Pardo Gonzalez" userId="d5311aa7-6723-4fe3-ba77-f096abe815df" providerId="ADAL" clId="{EA32731A-A2BE-48AD-938C-5FD6C462866B}" dt="2023-04-20T23:50:14.466" v="2542" actId="47"/>
        <pc:sldMkLst>
          <pc:docMk/>
          <pc:sldMk cId="2234212382" sldId="503"/>
        </pc:sldMkLst>
      </pc:sldChg>
      <pc:sldChg chg="del">
        <pc:chgData name="German Roberto Pardo Gonzalez" userId="d5311aa7-6723-4fe3-ba77-f096abe815df" providerId="ADAL" clId="{EA32731A-A2BE-48AD-938C-5FD6C462866B}" dt="2023-04-20T23:50:15.773" v="2543" actId="47"/>
        <pc:sldMkLst>
          <pc:docMk/>
          <pc:sldMk cId="3690429845" sldId="506"/>
        </pc:sldMkLst>
      </pc:sldChg>
      <pc:sldChg chg="del">
        <pc:chgData name="German Roberto Pardo Gonzalez" userId="d5311aa7-6723-4fe3-ba77-f096abe815df" providerId="ADAL" clId="{EA32731A-A2BE-48AD-938C-5FD6C462866B}" dt="2023-04-20T23:50:18.674" v="2544" actId="47"/>
        <pc:sldMkLst>
          <pc:docMk/>
          <pc:sldMk cId="2600165889" sldId="507"/>
        </pc:sldMkLst>
      </pc:sldChg>
      <pc:sldChg chg="del">
        <pc:chgData name="German Roberto Pardo Gonzalez" userId="d5311aa7-6723-4fe3-ba77-f096abe815df" providerId="ADAL" clId="{EA32731A-A2BE-48AD-938C-5FD6C462866B}" dt="2023-04-20T23:50:21.167" v="2545" actId="47"/>
        <pc:sldMkLst>
          <pc:docMk/>
          <pc:sldMk cId="234295642" sldId="508"/>
        </pc:sldMkLst>
      </pc:sldChg>
      <pc:sldChg chg="del">
        <pc:chgData name="German Roberto Pardo Gonzalez" userId="d5311aa7-6723-4fe3-ba77-f096abe815df" providerId="ADAL" clId="{EA32731A-A2BE-48AD-938C-5FD6C462866B}" dt="2023-04-20T23:50:23.708" v="2546" actId="47"/>
        <pc:sldMkLst>
          <pc:docMk/>
          <pc:sldMk cId="4064545746" sldId="509"/>
        </pc:sldMkLst>
      </pc:sldChg>
      <pc:sldChg chg="del">
        <pc:chgData name="German Roberto Pardo Gonzalez" userId="d5311aa7-6723-4fe3-ba77-f096abe815df" providerId="ADAL" clId="{EA32731A-A2BE-48AD-938C-5FD6C462866B}" dt="2023-04-20T23:50:25.898" v="2547" actId="47"/>
        <pc:sldMkLst>
          <pc:docMk/>
          <pc:sldMk cId="2781503946" sldId="510"/>
        </pc:sldMkLst>
      </pc:sldChg>
      <pc:sldChg chg="del">
        <pc:chgData name="German Roberto Pardo Gonzalez" userId="d5311aa7-6723-4fe3-ba77-f096abe815df" providerId="ADAL" clId="{EA32731A-A2BE-48AD-938C-5FD6C462866B}" dt="2023-04-24T23:45:19.770" v="4387" actId="47"/>
        <pc:sldMkLst>
          <pc:docMk/>
          <pc:sldMk cId="2569975098" sldId="511"/>
        </pc:sldMkLst>
      </pc:sldChg>
      <pc:sldChg chg="del">
        <pc:chgData name="German Roberto Pardo Gonzalez" userId="d5311aa7-6723-4fe3-ba77-f096abe815df" providerId="ADAL" clId="{EA32731A-A2BE-48AD-938C-5FD6C462866B}" dt="2023-04-24T23:45:16.557" v="4385" actId="47"/>
        <pc:sldMkLst>
          <pc:docMk/>
          <pc:sldMk cId="2773756642" sldId="512"/>
        </pc:sldMkLst>
      </pc:sldChg>
      <pc:sldChg chg="del">
        <pc:chgData name="German Roberto Pardo Gonzalez" userId="d5311aa7-6723-4fe3-ba77-f096abe815df" providerId="ADAL" clId="{EA32731A-A2BE-48AD-938C-5FD6C462866B}" dt="2023-04-24T23:45:17.998" v="4386" actId="47"/>
        <pc:sldMkLst>
          <pc:docMk/>
          <pc:sldMk cId="105743800" sldId="513"/>
        </pc:sldMkLst>
      </pc:sldChg>
      <pc:sldChg chg="addSp modSp add mod">
        <pc:chgData name="German Roberto Pardo Gonzalez" userId="d5311aa7-6723-4fe3-ba77-f096abe815df" providerId="ADAL" clId="{EA32731A-A2BE-48AD-938C-5FD6C462866B}" dt="2023-04-21T00:19:50.719" v="2700" actId="20577"/>
        <pc:sldMkLst>
          <pc:docMk/>
          <pc:sldMk cId="192518211" sldId="514"/>
        </pc:sldMkLst>
        <pc:spChg chg="mod">
          <ac:chgData name="German Roberto Pardo Gonzalez" userId="d5311aa7-6723-4fe3-ba77-f096abe815df" providerId="ADAL" clId="{EA32731A-A2BE-48AD-938C-5FD6C462866B}" dt="2023-04-21T00:19:50.719" v="2700" actId="20577"/>
          <ac:spMkLst>
            <pc:docMk/>
            <pc:sldMk cId="192518211" sldId="514"/>
            <ac:spMk id="2" creationId="{E7924381-1F09-08F1-31A4-F5B3AE519FF2}"/>
          </ac:spMkLst>
        </pc:spChg>
        <pc:spChg chg="add mod">
          <ac:chgData name="German Roberto Pardo Gonzalez" userId="d5311aa7-6723-4fe3-ba77-f096abe815df" providerId="ADAL" clId="{EA32731A-A2BE-48AD-938C-5FD6C462866B}" dt="2023-04-20T23:41:54.378" v="2499" actId="1076"/>
          <ac:spMkLst>
            <pc:docMk/>
            <pc:sldMk cId="192518211" sldId="514"/>
            <ac:spMk id="5" creationId="{13D741E1-6E95-DD7D-7BE5-5811BDDF3DD2}"/>
          </ac:spMkLst>
        </pc:spChg>
        <pc:spChg chg="mod">
          <ac:chgData name="German Roberto Pardo Gonzalez" userId="d5311aa7-6723-4fe3-ba77-f096abe815df" providerId="ADAL" clId="{EA32731A-A2BE-48AD-938C-5FD6C462866B}" dt="2023-04-20T23:38:45.753" v="2495" actId="20577"/>
          <ac:spMkLst>
            <pc:docMk/>
            <pc:sldMk cId="192518211" sldId="514"/>
            <ac:spMk id="85" creationId="{00000000-0000-0000-0000-000000000000}"/>
          </ac:spMkLst>
        </pc:spChg>
        <pc:picChg chg="add mod">
          <ac:chgData name="German Roberto Pardo Gonzalez" userId="d5311aa7-6723-4fe3-ba77-f096abe815df" providerId="ADAL" clId="{EA32731A-A2BE-48AD-938C-5FD6C462866B}" dt="2023-04-21T00:19:48.873" v="2699" actId="1076"/>
          <ac:picMkLst>
            <pc:docMk/>
            <pc:sldMk cId="192518211" sldId="514"/>
            <ac:picMk id="7" creationId="{7DD1AF18-582A-006A-3704-3A2515BA51A0}"/>
          </ac:picMkLst>
        </pc:picChg>
        <pc:picChg chg="add mod">
          <ac:chgData name="German Roberto Pardo Gonzalez" userId="d5311aa7-6723-4fe3-ba77-f096abe815df" providerId="ADAL" clId="{EA32731A-A2BE-48AD-938C-5FD6C462866B}" dt="2023-04-21T00:19:45.803" v="2698" actId="1076"/>
          <ac:picMkLst>
            <pc:docMk/>
            <pc:sldMk cId="192518211" sldId="514"/>
            <ac:picMk id="9" creationId="{3A958154-4644-C482-63CF-4DCAE4F7F4B7}"/>
          </ac:picMkLst>
        </pc:picChg>
      </pc:sldChg>
      <pc:sldChg chg="del">
        <pc:chgData name="German Roberto Pardo Gonzalez" userId="d5311aa7-6723-4fe3-ba77-f096abe815df" providerId="ADAL" clId="{EA32731A-A2BE-48AD-938C-5FD6C462866B}" dt="2023-04-17T19:53:11.371" v="361" actId="47"/>
        <pc:sldMkLst>
          <pc:docMk/>
          <pc:sldMk cId="664234781" sldId="514"/>
        </pc:sldMkLst>
      </pc:sldChg>
      <pc:sldChg chg="modSp add mod modNotesTx">
        <pc:chgData name="German Roberto Pardo Gonzalez" userId="d5311aa7-6723-4fe3-ba77-f096abe815df" providerId="ADAL" clId="{EA32731A-A2BE-48AD-938C-5FD6C462866B}" dt="2023-04-26T19:53:41.156" v="5032" actId="20577"/>
        <pc:sldMkLst>
          <pc:docMk/>
          <pc:sldMk cId="4169816214" sldId="515"/>
        </pc:sldMkLst>
        <pc:spChg chg="mod">
          <ac:chgData name="German Roberto Pardo Gonzalez" userId="d5311aa7-6723-4fe3-ba77-f096abe815df" providerId="ADAL" clId="{EA32731A-A2BE-48AD-938C-5FD6C462866B}" dt="2023-04-26T19:53:41.156" v="5032" actId="20577"/>
          <ac:spMkLst>
            <pc:docMk/>
            <pc:sldMk cId="4169816214" sldId="515"/>
            <ac:spMk id="6" creationId="{5D8AAC80-BA8C-828C-66E9-E60EB92BBCD6}"/>
          </ac:spMkLst>
        </pc:spChg>
      </pc:sldChg>
      <pc:sldChg chg="modSp add mod modNotesTx">
        <pc:chgData name="German Roberto Pardo Gonzalez" userId="d5311aa7-6723-4fe3-ba77-f096abe815df" providerId="ADAL" clId="{EA32731A-A2BE-48AD-938C-5FD6C462866B}" dt="2023-04-26T19:53:34.005" v="5030" actId="20577"/>
        <pc:sldMkLst>
          <pc:docMk/>
          <pc:sldMk cId="169754457" sldId="516"/>
        </pc:sldMkLst>
        <pc:spChg chg="mod">
          <ac:chgData name="German Roberto Pardo Gonzalez" userId="d5311aa7-6723-4fe3-ba77-f096abe815df" providerId="ADAL" clId="{EA32731A-A2BE-48AD-938C-5FD6C462866B}" dt="2023-04-26T19:53:34.005" v="5030" actId="20577"/>
          <ac:spMkLst>
            <pc:docMk/>
            <pc:sldMk cId="169754457" sldId="516"/>
            <ac:spMk id="6" creationId="{5D8AAC80-BA8C-828C-66E9-E60EB92BBCD6}"/>
          </ac:spMkLst>
        </pc:spChg>
      </pc:sldChg>
      <pc:sldChg chg="new del">
        <pc:chgData name="German Roberto Pardo Gonzalez" userId="d5311aa7-6723-4fe3-ba77-f096abe815df" providerId="ADAL" clId="{EA32731A-A2BE-48AD-938C-5FD6C462866B}" dt="2023-04-17T20:06:37.542" v="743" actId="680"/>
        <pc:sldMkLst>
          <pc:docMk/>
          <pc:sldMk cId="887671456" sldId="516"/>
        </pc:sldMkLst>
      </pc:sldChg>
      <pc:sldChg chg="modSp add mod">
        <pc:chgData name="German Roberto Pardo Gonzalez" userId="d5311aa7-6723-4fe3-ba77-f096abe815df" providerId="ADAL" clId="{EA32731A-A2BE-48AD-938C-5FD6C462866B}" dt="2023-04-26T19:43:14.115" v="4589" actId="20577"/>
        <pc:sldMkLst>
          <pc:docMk/>
          <pc:sldMk cId="2033588078" sldId="517"/>
        </pc:sldMkLst>
        <pc:spChg chg="mod">
          <ac:chgData name="German Roberto Pardo Gonzalez" userId="d5311aa7-6723-4fe3-ba77-f096abe815df" providerId="ADAL" clId="{EA32731A-A2BE-48AD-938C-5FD6C462866B}" dt="2023-04-26T19:43:14.115" v="4589" actId="20577"/>
          <ac:spMkLst>
            <pc:docMk/>
            <pc:sldMk cId="2033588078" sldId="517"/>
            <ac:spMk id="4" creationId="{B0915C8B-046A-3B24-3C7E-EA5A3FF888E9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4-23T19:43:29.490" v="4127" actId="47"/>
        <pc:sldMkLst>
          <pc:docMk/>
          <pc:sldMk cId="2303459352" sldId="518"/>
        </pc:sldMkLst>
        <pc:spChg chg="mod">
          <ac:chgData name="German Roberto Pardo Gonzalez" userId="d5311aa7-6723-4fe3-ba77-f096abe815df" providerId="ADAL" clId="{EA32731A-A2BE-48AD-938C-5FD6C462866B}" dt="2023-04-23T19:40:21.718" v="4008" actId="20577"/>
          <ac:spMkLst>
            <pc:docMk/>
            <pc:sldMk cId="2303459352" sldId="518"/>
            <ac:spMk id="4" creationId="{B0915C8B-046A-3B24-3C7E-EA5A3FF888E9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4-26T19:53:00.430" v="5025" actId="47"/>
        <pc:sldMkLst>
          <pc:docMk/>
          <pc:sldMk cId="1972104335" sldId="519"/>
        </pc:sldMkLst>
        <pc:spChg chg="mod">
          <ac:chgData name="German Roberto Pardo Gonzalez" userId="d5311aa7-6723-4fe3-ba77-f096abe815df" providerId="ADAL" clId="{EA32731A-A2BE-48AD-938C-5FD6C462866B}" dt="2023-04-23T19:40:28.359" v="4020" actId="20577"/>
          <ac:spMkLst>
            <pc:docMk/>
            <pc:sldMk cId="1972104335" sldId="519"/>
            <ac:spMk id="4" creationId="{B0915C8B-046A-3B24-3C7E-EA5A3FF888E9}"/>
          </ac:spMkLst>
        </pc:spChg>
      </pc:sldChg>
      <pc:sldChg chg="modSp add mod ord">
        <pc:chgData name="German Roberto Pardo Gonzalez" userId="d5311aa7-6723-4fe3-ba77-f096abe815df" providerId="ADAL" clId="{EA32731A-A2BE-48AD-938C-5FD6C462866B}" dt="2023-04-26T19:53:06.272" v="5028" actId="20577"/>
        <pc:sldMkLst>
          <pc:docMk/>
          <pc:sldMk cId="1990682796" sldId="520"/>
        </pc:sldMkLst>
        <pc:spChg chg="mod">
          <ac:chgData name="German Roberto Pardo Gonzalez" userId="d5311aa7-6723-4fe3-ba77-f096abe815df" providerId="ADAL" clId="{EA32731A-A2BE-48AD-938C-5FD6C462866B}" dt="2023-04-26T19:53:06.272" v="5028" actId="20577"/>
          <ac:spMkLst>
            <pc:docMk/>
            <pc:sldMk cId="1990682796" sldId="520"/>
            <ac:spMk id="4" creationId="{B0915C8B-046A-3B24-3C7E-EA5A3FF888E9}"/>
          </ac:spMkLst>
        </pc:spChg>
      </pc:sldChg>
      <pc:sldChg chg="modSp add mod">
        <pc:chgData name="German Roberto Pardo Gonzalez" userId="d5311aa7-6723-4fe3-ba77-f096abe815df" providerId="ADAL" clId="{EA32731A-A2BE-48AD-938C-5FD6C462866B}" dt="2023-04-17T20:11:34.843" v="827" actId="207"/>
        <pc:sldMkLst>
          <pc:docMk/>
          <pc:sldMk cId="3416997470" sldId="521"/>
        </pc:sldMkLst>
        <pc:spChg chg="mod">
          <ac:chgData name="German Roberto Pardo Gonzalez" userId="d5311aa7-6723-4fe3-ba77-f096abe815df" providerId="ADAL" clId="{EA32731A-A2BE-48AD-938C-5FD6C462866B}" dt="2023-04-17T20:11:34.843" v="827" actId="207"/>
          <ac:spMkLst>
            <pc:docMk/>
            <pc:sldMk cId="3416997470" sldId="521"/>
            <ac:spMk id="6" creationId="{5D8AAC80-BA8C-828C-66E9-E60EB92BBCD6}"/>
          </ac:spMkLst>
        </pc:spChg>
      </pc:sldChg>
      <pc:sldChg chg="modSp add mod">
        <pc:chgData name="German Roberto Pardo Gonzalez" userId="d5311aa7-6723-4fe3-ba77-f096abe815df" providerId="ADAL" clId="{EA32731A-A2BE-48AD-938C-5FD6C462866B}" dt="2023-04-17T20:11:46.323" v="830" actId="207"/>
        <pc:sldMkLst>
          <pc:docMk/>
          <pc:sldMk cId="396757089" sldId="522"/>
        </pc:sldMkLst>
        <pc:spChg chg="mod">
          <ac:chgData name="German Roberto Pardo Gonzalez" userId="d5311aa7-6723-4fe3-ba77-f096abe815df" providerId="ADAL" clId="{EA32731A-A2BE-48AD-938C-5FD6C462866B}" dt="2023-04-17T20:11:46.323" v="830" actId="207"/>
          <ac:spMkLst>
            <pc:docMk/>
            <pc:sldMk cId="396757089" sldId="522"/>
            <ac:spMk id="6" creationId="{5D8AAC80-BA8C-828C-66E9-E60EB92BBCD6}"/>
          </ac:spMkLst>
        </pc:spChg>
      </pc:sldChg>
      <pc:sldChg chg="addSp delSp modSp add mod">
        <pc:chgData name="German Roberto Pardo Gonzalez" userId="d5311aa7-6723-4fe3-ba77-f096abe815df" providerId="ADAL" clId="{EA32731A-A2BE-48AD-938C-5FD6C462866B}" dt="2023-05-01T14:31:25.870" v="6061" actId="20577"/>
        <pc:sldMkLst>
          <pc:docMk/>
          <pc:sldMk cId="2055375572" sldId="523"/>
        </pc:sldMkLst>
        <pc:spChg chg="mod">
          <ac:chgData name="German Roberto Pardo Gonzalez" userId="d5311aa7-6723-4fe3-ba77-f096abe815df" providerId="ADAL" clId="{EA32731A-A2BE-48AD-938C-5FD6C462866B}" dt="2023-05-01T14:31:25.870" v="6061" actId="20577"/>
          <ac:spMkLst>
            <pc:docMk/>
            <pc:sldMk cId="2055375572" sldId="523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0T23:42:16.240" v="2501" actId="1076"/>
          <ac:spMkLst>
            <pc:docMk/>
            <pc:sldMk cId="2055375572" sldId="523"/>
            <ac:spMk id="5" creationId="{13375116-9BC4-0B8E-49EB-D73A1757D488}"/>
          </ac:spMkLst>
        </pc:spChg>
        <pc:spChg chg="mod">
          <ac:chgData name="German Roberto Pardo Gonzalez" userId="d5311aa7-6723-4fe3-ba77-f096abe815df" providerId="ADAL" clId="{EA32731A-A2BE-48AD-938C-5FD6C462866B}" dt="2023-04-20T23:21:10.472" v="1594" actId="20577"/>
          <ac:spMkLst>
            <pc:docMk/>
            <pc:sldMk cId="2055375572" sldId="523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EA32731A-A2BE-48AD-938C-5FD6C462866B}" dt="2023-04-20T23:17:40.327" v="1546" actId="478"/>
          <ac:picMkLst>
            <pc:docMk/>
            <pc:sldMk cId="2055375572" sldId="523"/>
            <ac:picMk id="7" creationId="{B97FDCCD-4749-BE1E-A7EF-44D7DDAA07C3}"/>
          </ac:picMkLst>
        </pc:picChg>
        <pc:picChg chg="add mod">
          <ac:chgData name="German Roberto Pardo Gonzalez" userId="d5311aa7-6723-4fe3-ba77-f096abe815df" providerId="ADAL" clId="{EA32731A-A2BE-48AD-938C-5FD6C462866B}" dt="2023-04-20T23:20:42.146" v="1552" actId="1076"/>
          <ac:picMkLst>
            <pc:docMk/>
            <pc:sldMk cId="2055375572" sldId="523"/>
            <ac:picMk id="8" creationId="{BBA29B09-6E35-C0E0-2CEA-07425F4964F6}"/>
          </ac:picMkLst>
        </pc:picChg>
        <pc:picChg chg="add mod">
          <ac:chgData name="German Roberto Pardo Gonzalez" userId="d5311aa7-6723-4fe3-ba77-f096abe815df" providerId="ADAL" clId="{EA32731A-A2BE-48AD-938C-5FD6C462866B}" dt="2023-04-20T23:23:42.446" v="1818" actId="1076"/>
          <ac:picMkLst>
            <pc:docMk/>
            <pc:sldMk cId="2055375572" sldId="523"/>
            <ac:picMk id="10" creationId="{B80AD109-4F75-ED2C-F2A1-ACCA0FA39B79}"/>
          </ac:picMkLst>
        </pc:picChg>
      </pc:sldChg>
      <pc:sldChg chg="modSp add mod">
        <pc:chgData name="German Roberto Pardo Gonzalez" userId="d5311aa7-6723-4fe3-ba77-f096abe815df" providerId="ADAL" clId="{EA32731A-A2BE-48AD-938C-5FD6C462866B}" dt="2023-04-26T19:39:27.146" v="4541" actId="20577"/>
        <pc:sldMkLst>
          <pc:docMk/>
          <pc:sldMk cId="2105891205" sldId="524"/>
        </pc:sldMkLst>
        <pc:spChg chg="mod">
          <ac:chgData name="German Roberto Pardo Gonzalez" userId="d5311aa7-6723-4fe3-ba77-f096abe815df" providerId="ADAL" clId="{EA32731A-A2BE-48AD-938C-5FD6C462866B}" dt="2023-04-26T19:39:27.146" v="4541" actId="20577"/>
          <ac:spMkLst>
            <pc:docMk/>
            <pc:sldMk cId="2105891205" sldId="524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EA32731A-A2BE-48AD-938C-5FD6C462866B}" dt="2023-04-23T17:36:36.848" v="3120" actId="20577"/>
          <ac:spMkLst>
            <pc:docMk/>
            <pc:sldMk cId="2105891205" sldId="524"/>
            <ac:spMk id="9" creationId="{F8EB2BC0-61C8-ABE0-137D-A6BB66E06B04}"/>
          </ac:spMkLst>
        </pc:spChg>
      </pc:sldChg>
      <pc:sldChg chg="modSp add">
        <pc:chgData name="German Roberto Pardo Gonzalez" userId="d5311aa7-6723-4fe3-ba77-f096abe815df" providerId="ADAL" clId="{EA32731A-A2BE-48AD-938C-5FD6C462866B}" dt="2023-05-03T18:05:40.500" v="6492" actId="20577"/>
        <pc:sldMkLst>
          <pc:docMk/>
          <pc:sldMk cId="914089161" sldId="525"/>
        </pc:sldMkLst>
        <pc:spChg chg="mod">
          <ac:chgData name="German Roberto Pardo Gonzalez" userId="d5311aa7-6723-4fe3-ba77-f096abe815df" providerId="ADAL" clId="{EA32731A-A2BE-48AD-938C-5FD6C462866B}" dt="2023-05-03T18:05:40.500" v="6492" actId="20577"/>
          <ac:spMkLst>
            <pc:docMk/>
            <pc:sldMk cId="914089161" sldId="525"/>
            <ac:spMk id="2" creationId="{E7924381-1F09-08F1-31A4-F5B3AE519FF2}"/>
          </ac:spMkLst>
        </pc:spChg>
      </pc:sldChg>
      <pc:sldChg chg="modSp add mod modShow">
        <pc:chgData name="German Roberto Pardo Gonzalez" userId="d5311aa7-6723-4fe3-ba77-f096abe815df" providerId="ADAL" clId="{EA32731A-A2BE-48AD-938C-5FD6C462866B}" dt="2023-04-24T23:48:28.070" v="4439" actId="790"/>
        <pc:sldMkLst>
          <pc:docMk/>
          <pc:sldMk cId="4233002043" sldId="526"/>
        </pc:sldMkLst>
        <pc:spChg chg="mod">
          <ac:chgData name="German Roberto Pardo Gonzalez" userId="d5311aa7-6723-4fe3-ba77-f096abe815df" providerId="ADAL" clId="{EA32731A-A2BE-48AD-938C-5FD6C462866B}" dt="2023-04-24T23:48:28.070" v="4439" actId="790"/>
          <ac:spMkLst>
            <pc:docMk/>
            <pc:sldMk cId="4233002043" sldId="526"/>
            <ac:spMk id="12" creationId="{3C911423-2B56-1213-0EC7-10DFDDE3A72A}"/>
          </ac:spMkLst>
        </pc:spChg>
      </pc:sldChg>
      <pc:sldChg chg="delSp modSp add mod ord">
        <pc:chgData name="German Roberto Pardo Gonzalez" userId="d5311aa7-6723-4fe3-ba77-f096abe815df" providerId="ADAL" clId="{EA32731A-A2BE-48AD-938C-5FD6C462866B}" dt="2023-04-26T19:42:11.924" v="4571"/>
        <pc:sldMkLst>
          <pc:docMk/>
          <pc:sldMk cId="256092770" sldId="527"/>
        </pc:sldMkLst>
        <pc:spChg chg="mod">
          <ac:chgData name="German Roberto Pardo Gonzalez" userId="d5311aa7-6723-4fe3-ba77-f096abe815df" providerId="ADAL" clId="{EA32731A-A2BE-48AD-938C-5FD6C462866B}" dt="2023-04-23T17:44:33.557" v="3313"/>
          <ac:spMkLst>
            <pc:docMk/>
            <pc:sldMk cId="256092770" sldId="527"/>
            <ac:spMk id="2" creationId="{85AFB9BE-999D-032C-5EFF-88587B3BFE99}"/>
          </ac:spMkLst>
        </pc:spChg>
        <pc:spChg chg="del">
          <ac:chgData name="German Roberto Pardo Gonzalez" userId="d5311aa7-6723-4fe3-ba77-f096abe815df" providerId="ADAL" clId="{EA32731A-A2BE-48AD-938C-5FD6C462866B}" dt="2023-04-23T17:40:52.509" v="3189" actId="478"/>
          <ac:spMkLst>
            <pc:docMk/>
            <pc:sldMk cId="256092770" sldId="527"/>
            <ac:spMk id="4" creationId="{31B81BF6-77F6-96BF-3C50-E4AEA7B4940D}"/>
          </ac:spMkLst>
        </pc:spChg>
        <pc:spChg chg="mod">
          <ac:chgData name="German Roberto Pardo Gonzalez" userId="d5311aa7-6723-4fe3-ba77-f096abe815df" providerId="ADAL" clId="{EA32731A-A2BE-48AD-938C-5FD6C462866B}" dt="2023-04-23T19:38:37.007" v="3869" actId="20577"/>
          <ac:spMkLst>
            <pc:docMk/>
            <pc:sldMk cId="256092770" sldId="527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EA32731A-A2BE-48AD-938C-5FD6C462866B}" dt="2023-05-01T14:31:13.382" v="6057" actId="20577"/>
        <pc:sldMkLst>
          <pc:docMk/>
          <pc:sldMk cId="1550579731" sldId="528"/>
        </pc:sldMkLst>
        <pc:spChg chg="mod">
          <ac:chgData name="German Roberto Pardo Gonzalez" userId="d5311aa7-6723-4fe3-ba77-f096abe815df" providerId="ADAL" clId="{EA32731A-A2BE-48AD-938C-5FD6C462866B}" dt="2023-05-01T14:31:13.382" v="6057" actId="20577"/>
          <ac:spMkLst>
            <pc:docMk/>
            <pc:sldMk cId="1550579731" sldId="528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1T01:12:35.433" v="2827" actId="1076"/>
          <ac:spMkLst>
            <pc:docMk/>
            <pc:sldMk cId="1550579731" sldId="528"/>
            <ac:spMk id="6" creationId="{CD90708D-4C88-671B-8633-F834C60917B7}"/>
          </ac:spMkLst>
        </pc:spChg>
        <pc:spChg chg="del">
          <ac:chgData name="German Roberto Pardo Gonzalez" userId="d5311aa7-6723-4fe3-ba77-f096abe815df" providerId="ADAL" clId="{EA32731A-A2BE-48AD-938C-5FD6C462866B}" dt="2023-04-21T01:09:40.771" v="2734" actId="478"/>
          <ac:spMkLst>
            <pc:docMk/>
            <pc:sldMk cId="1550579731" sldId="528"/>
            <ac:spMk id="8" creationId="{FB764964-0089-9C30-D70A-2CD9864D1418}"/>
          </ac:spMkLst>
        </pc:spChg>
        <pc:spChg chg="mod">
          <ac:chgData name="German Roberto Pardo Gonzalez" userId="d5311aa7-6723-4fe3-ba77-f096abe815df" providerId="ADAL" clId="{EA32731A-A2BE-48AD-938C-5FD6C462866B}" dt="2023-04-21T01:15:43.439" v="3092" actId="14100"/>
          <ac:spMkLst>
            <pc:docMk/>
            <pc:sldMk cId="1550579731" sldId="528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EA32731A-A2BE-48AD-938C-5FD6C462866B}" dt="2023-04-21T01:10:08.281" v="2813" actId="478"/>
          <ac:picMkLst>
            <pc:docMk/>
            <pc:sldMk cId="1550579731" sldId="528"/>
            <ac:picMk id="5" creationId="{6D93C551-CA1B-ED3D-5FCA-0EB606828022}"/>
          </ac:picMkLst>
        </pc:picChg>
        <pc:picChg chg="add mod">
          <ac:chgData name="German Roberto Pardo Gonzalez" userId="d5311aa7-6723-4fe3-ba77-f096abe815df" providerId="ADAL" clId="{EA32731A-A2BE-48AD-938C-5FD6C462866B}" dt="2023-04-23T17:33:34.614" v="3096" actId="1076"/>
          <ac:picMkLst>
            <pc:docMk/>
            <pc:sldMk cId="1550579731" sldId="528"/>
            <ac:picMk id="5" creationId="{CC5F83E7-9C1E-11EA-478E-DD262F53372E}"/>
          </ac:picMkLst>
        </pc:picChg>
        <pc:picChg chg="add del mod">
          <ac:chgData name="German Roberto Pardo Gonzalez" userId="d5311aa7-6723-4fe3-ba77-f096abe815df" providerId="ADAL" clId="{EA32731A-A2BE-48AD-938C-5FD6C462866B}" dt="2023-04-23T17:33:23.916" v="3093" actId="478"/>
          <ac:picMkLst>
            <pc:docMk/>
            <pc:sldMk cId="1550579731" sldId="528"/>
            <ac:picMk id="9" creationId="{A2CEB8A0-BC88-0817-2AD6-AC06BC4AA325}"/>
          </ac:picMkLst>
        </pc:picChg>
      </pc:sldChg>
      <pc:sldChg chg="delSp modSp add del mod">
        <pc:chgData name="German Roberto Pardo Gonzalez" userId="d5311aa7-6723-4fe3-ba77-f096abe815df" providerId="ADAL" clId="{EA32731A-A2BE-48AD-938C-5FD6C462866B}" dt="2023-04-21T00:19:10.005" v="2624" actId="47"/>
        <pc:sldMkLst>
          <pc:docMk/>
          <pc:sldMk cId="2402177013" sldId="528"/>
        </pc:sldMkLst>
        <pc:spChg chg="mod">
          <ac:chgData name="German Roberto Pardo Gonzalez" userId="d5311aa7-6723-4fe3-ba77-f096abe815df" providerId="ADAL" clId="{EA32731A-A2BE-48AD-938C-5FD6C462866B}" dt="2023-04-21T00:18:36.319" v="2623" actId="20577"/>
          <ac:spMkLst>
            <pc:docMk/>
            <pc:sldMk cId="2402177013" sldId="528"/>
            <ac:spMk id="2" creationId="{E7924381-1F09-08F1-31A4-F5B3AE519FF2}"/>
          </ac:spMkLst>
        </pc:spChg>
        <pc:picChg chg="del">
          <ac:chgData name="German Roberto Pardo Gonzalez" userId="d5311aa7-6723-4fe3-ba77-f096abe815df" providerId="ADAL" clId="{EA32731A-A2BE-48AD-938C-5FD6C462866B}" dt="2023-04-21T00:18:27.308" v="2588" actId="478"/>
          <ac:picMkLst>
            <pc:docMk/>
            <pc:sldMk cId="2402177013" sldId="528"/>
            <ac:picMk id="7" creationId="{7DD1AF18-582A-006A-3704-3A2515BA51A0}"/>
          </ac:picMkLst>
        </pc:picChg>
        <pc:picChg chg="del">
          <ac:chgData name="German Roberto Pardo Gonzalez" userId="d5311aa7-6723-4fe3-ba77-f096abe815df" providerId="ADAL" clId="{EA32731A-A2BE-48AD-938C-5FD6C462866B}" dt="2023-04-21T00:18:26.305" v="2587" actId="478"/>
          <ac:picMkLst>
            <pc:docMk/>
            <pc:sldMk cId="2402177013" sldId="528"/>
            <ac:picMk id="9" creationId="{3A958154-4644-C482-63CF-4DCAE4F7F4B7}"/>
          </ac:picMkLst>
        </pc:picChg>
      </pc:sldChg>
      <pc:sldChg chg="modSp add mod ord">
        <pc:chgData name="German Roberto Pardo Gonzalez" userId="d5311aa7-6723-4fe3-ba77-f096abe815df" providerId="ADAL" clId="{EA32731A-A2BE-48AD-938C-5FD6C462866B}" dt="2023-04-26T19:44:47.307" v="4591"/>
        <pc:sldMkLst>
          <pc:docMk/>
          <pc:sldMk cId="3510885063" sldId="529"/>
        </pc:sldMkLst>
        <pc:spChg chg="mod">
          <ac:chgData name="German Roberto Pardo Gonzalez" userId="d5311aa7-6723-4fe3-ba77-f096abe815df" providerId="ADAL" clId="{EA32731A-A2BE-48AD-938C-5FD6C462866B}" dt="2023-04-23T17:47:30.779" v="3317" actId="20577"/>
          <ac:spMkLst>
            <pc:docMk/>
            <pc:sldMk cId="3510885063" sldId="529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EA32731A-A2BE-48AD-938C-5FD6C462866B}" dt="2023-04-23T19:40:43.780" v="4025" actId="20577"/>
          <ac:spMkLst>
            <pc:docMk/>
            <pc:sldMk cId="3510885063" sldId="529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EA32731A-A2BE-48AD-938C-5FD6C462866B}" dt="2023-04-26T20:06:52.270" v="5684" actId="313"/>
        <pc:sldMkLst>
          <pc:docMk/>
          <pc:sldMk cId="2188571617" sldId="530"/>
        </pc:sldMkLst>
        <pc:spChg chg="add mod">
          <ac:chgData name="German Roberto Pardo Gonzalez" userId="d5311aa7-6723-4fe3-ba77-f096abe815df" providerId="ADAL" clId="{EA32731A-A2BE-48AD-938C-5FD6C462866B}" dt="2023-04-23T17:48:47.986" v="3322" actId="403"/>
          <ac:spMkLst>
            <pc:docMk/>
            <pc:sldMk cId="2188571617" sldId="530"/>
            <ac:spMk id="4" creationId="{D4A87EAD-B3AA-E212-FA9F-DB529134A86C}"/>
          </ac:spMkLst>
        </pc:spChg>
        <pc:spChg chg="add mod">
          <ac:chgData name="German Roberto Pardo Gonzalez" userId="d5311aa7-6723-4fe3-ba77-f096abe815df" providerId="ADAL" clId="{EA32731A-A2BE-48AD-938C-5FD6C462866B}" dt="2023-04-26T20:06:52.270" v="5684" actId="313"/>
          <ac:spMkLst>
            <pc:docMk/>
            <pc:sldMk cId="2188571617" sldId="530"/>
            <ac:spMk id="6" creationId="{5377A00A-A2E3-D097-5512-3DE9C0A5FD77}"/>
          </ac:spMkLst>
        </pc:spChg>
        <pc:spChg chg="add mod">
          <ac:chgData name="German Roberto Pardo Gonzalez" userId="d5311aa7-6723-4fe3-ba77-f096abe815df" providerId="ADAL" clId="{EA32731A-A2BE-48AD-938C-5FD6C462866B}" dt="2023-04-26T20:06:11.340" v="5636" actId="1076"/>
          <ac:spMkLst>
            <pc:docMk/>
            <pc:sldMk cId="2188571617" sldId="530"/>
            <ac:spMk id="8" creationId="{1C99D6A3-B38E-AEEB-C371-D611704BDAF9}"/>
          </ac:spMkLst>
        </pc:spChg>
        <pc:spChg chg="add mod">
          <ac:chgData name="German Roberto Pardo Gonzalez" userId="d5311aa7-6723-4fe3-ba77-f096abe815df" providerId="ADAL" clId="{EA32731A-A2BE-48AD-938C-5FD6C462866B}" dt="2023-04-26T20:01:03.547" v="5527" actId="1076"/>
          <ac:spMkLst>
            <pc:docMk/>
            <pc:sldMk cId="2188571617" sldId="530"/>
            <ac:spMk id="10" creationId="{6E7AA671-22CF-39A0-B820-E1C9B49FD711}"/>
          </ac:spMkLst>
        </pc:spChg>
        <pc:spChg chg="mod">
          <ac:chgData name="German Roberto Pardo Gonzalez" userId="d5311aa7-6723-4fe3-ba77-f096abe815df" providerId="ADAL" clId="{EA32731A-A2BE-48AD-938C-5FD6C462866B}" dt="2023-04-24T23:48:20.272" v="4438" actId="790"/>
          <ac:spMkLst>
            <pc:docMk/>
            <pc:sldMk cId="2188571617" sldId="530"/>
            <ac:spMk id="12" creationId="{3C911423-2B56-1213-0EC7-10DFDDE3A72A}"/>
          </ac:spMkLst>
        </pc:spChg>
        <pc:spChg chg="add mod">
          <ac:chgData name="German Roberto Pardo Gonzalez" userId="d5311aa7-6723-4fe3-ba77-f096abe815df" providerId="ADAL" clId="{EA32731A-A2BE-48AD-938C-5FD6C462866B}" dt="2023-04-26T20:06:18.028" v="5638" actId="1076"/>
          <ac:spMkLst>
            <pc:docMk/>
            <pc:sldMk cId="2188571617" sldId="530"/>
            <ac:spMk id="13" creationId="{BBF6F1F1-B1D7-7347-5E46-2D1060BDD965}"/>
          </ac:spMkLst>
        </pc:spChg>
        <pc:spChg chg="add mod">
          <ac:chgData name="German Roberto Pardo Gonzalez" userId="d5311aa7-6723-4fe3-ba77-f096abe815df" providerId="ADAL" clId="{EA32731A-A2BE-48AD-938C-5FD6C462866B}" dt="2023-04-26T20:01:07.263" v="5528" actId="1076"/>
          <ac:spMkLst>
            <pc:docMk/>
            <pc:sldMk cId="2188571617" sldId="530"/>
            <ac:spMk id="15" creationId="{CAD2D430-7B77-118F-F98C-C5DB1BD329B1}"/>
          </ac:spMkLst>
        </pc:spChg>
        <pc:picChg chg="del">
          <ac:chgData name="German Roberto Pardo Gonzalez" userId="d5311aa7-6723-4fe3-ba77-f096abe815df" providerId="ADAL" clId="{EA32731A-A2BE-48AD-938C-5FD6C462866B}" dt="2023-04-23T17:48:39.897" v="3319" actId="478"/>
          <ac:picMkLst>
            <pc:docMk/>
            <pc:sldMk cId="2188571617" sldId="530"/>
            <ac:picMk id="150" creationId="{00000000-0000-0000-0000-000000000000}"/>
          </ac:picMkLst>
        </pc:picChg>
      </pc:sldChg>
      <pc:sldChg chg="modSp add mod">
        <pc:chgData name="German Roberto Pardo Gonzalez" userId="d5311aa7-6723-4fe3-ba77-f096abe815df" providerId="ADAL" clId="{EA32731A-A2BE-48AD-938C-5FD6C462866B}" dt="2023-05-01T17:02:44.806" v="6134" actId="20577"/>
        <pc:sldMkLst>
          <pc:docMk/>
          <pc:sldMk cId="1118490384" sldId="531"/>
        </pc:sldMkLst>
        <pc:spChg chg="mod">
          <ac:chgData name="German Roberto Pardo Gonzalez" userId="d5311aa7-6723-4fe3-ba77-f096abe815df" providerId="ADAL" clId="{EA32731A-A2BE-48AD-938C-5FD6C462866B}" dt="2023-05-01T17:02:44.806" v="6134" actId="20577"/>
          <ac:spMkLst>
            <pc:docMk/>
            <pc:sldMk cId="1118490384" sldId="531"/>
            <ac:spMk id="4" creationId="{909144F0-BEC1-A189-FA34-88CE0C00608D}"/>
          </ac:spMkLst>
        </pc:spChg>
      </pc:sldChg>
      <pc:sldChg chg="modSp add mod ord">
        <pc:chgData name="German Roberto Pardo Gonzalez" userId="d5311aa7-6723-4fe3-ba77-f096abe815df" providerId="ADAL" clId="{EA32731A-A2BE-48AD-938C-5FD6C462866B}" dt="2023-05-03T18:11:52.028" v="6527" actId="20577"/>
        <pc:sldMkLst>
          <pc:docMk/>
          <pc:sldMk cId="3397022641" sldId="532"/>
        </pc:sldMkLst>
        <pc:spChg chg="mod">
          <ac:chgData name="German Roberto Pardo Gonzalez" userId="d5311aa7-6723-4fe3-ba77-f096abe815df" providerId="ADAL" clId="{EA32731A-A2BE-48AD-938C-5FD6C462866B}" dt="2023-05-03T18:11:52.028" v="6527" actId="20577"/>
          <ac:spMkLst>
            <pc:docMk/>
            <pc:sldMk cId="3397022641" sldId="532"/>
            <ac:spMk id="4" creationId="{909144F0-BEC1-A189-FA34-88CE0C00608D}"/>
          </ac:spMkLst>
        </pc:spChg>
      </pc:sldChg>
      <pc:sldChg chg="modSp add mod ord">
        <pc:chgData name="German Roberto Pardo Gonzalez" userId="d5311aa7-6723-4fe3-ba77-f096abe815df" providerId="ADAL" clId="{EA32731A-A2BE-48AD-938C-5FD6C462866B}" dt="2023-05-02T18:22:32.161" v="6174" actId="1076"/>
        <pc:sldMkLst>
          <pc:docMk/>
          <pc:sldMk cId="684567524" sldId="533"/>
        </pc:sldMkLst>
        <pc:spChg chg="mod">
          <ac:chgData name="German Roberto Pardo Gonzalez" userId="d5311aa7-6723-4fe3-ba77-f096abe815df" providerId="ADAL" clId="{EA32731A-A2BE-48AD-938C-5FD6C462866B}" dt="2023-05-02T18:22:32.161" v="6174" actId="1076"/>
          <ac:spMkLst>
            <pc:docMk/>
            <pc:sldMk cId="684567524" sldId="533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EA32731A-A2BE-48AD-938C-5FD6C462866B}" dt="2023-04-24T23:48:42.448" v="4441" actId="20577"/>
          <ac:spMkLst>
            <pc:docMk/>
            <pc:sldMk cId="684567524" sldId="533"/>
            <ac:spMk id="9" creationId="{F8EB2BC0-61C8-ABE0-137D-A6BB66E06B04}"/>
          </ac:spMkLst>
        </pc:spChg>
      </pc:sldChg>
      <pc:sldChg chg="addSp delSp modSp add mod ord">
        <pc:chgData name="German Roberto Pardo Gonzalez" userId="d5311aa7-6723-4fe3-ba77-f096abe815df" providerId="ADAL" clId="{EA32731A-A2BE-48AD-938C-5FD6C462866B}" dt="2023-04-26T19:52:45.554" v="5024"/>
        <pc:sldMkLst>
          <pc:docMk/>
          <pc:sldMk cId="223385504" sldId="534"/>
        </pc:sldMkLst>
        <pc:spChg chg="del">
          <ac:chgData name="German Roberto Pardo Gonzalez" userId="d5311aa7-6723-4fe3-ba77-f096abe815df" providerId="ADAL" clId="{EA32731A-A2BE-48AD-938C-5FD6C462866B}" dt="2023-04-24T23:38:42.575" v="4370" actId="478"/>
          <ac:spMkLst>
            <pc:docMk/>
            <pc:sldMk cId="223385504" sldId="534"/>
            <ac:spMk id="2" creationId="{85AFB9BE-999D-032C-5EFF-88587B3BFE99}"/>
          </ac:spMkLst>
        </pc:spChg>
        <pc:spChg chg="add del">
          <ac:chgData name="German Roberto Pardo Gonzalez" userId="d5311aa7-6723-4fe3-ba77-f096abe815df" providerId="ADAL" clId="{EA32731A-A2BE-48AD-938C-5FD6C462866B}" dt="2023-04-24T23:39:15.663" v="4376" actId="22"/>
          <ac:spMkLst>
            <pc:docMk/>
            <pc:sldMk cId="223385504" sldId="534"/>
            <ac:spMk id="7" creationId="{6A224D03-0AD9-6071-B3CA-6BEABD2AACD5}"/>
          </ac:spMkLst>
        </pc:spChg>
        <pc:spChg chg="mod">
          <ac:chgData name="German Roberto Pardo Gonzalez" userId="d5311aa7-6723-4fe3-ba77-f096abe815df" providerId="ADAL" clId="{EA32731A-A2BE-48AD-938C-5FD6C462866B}" dt="2023-04-24T23:38:39.911" v="4369" actId="20577"/>
          <ac:spMkLst>
            <pc:docMk/>
            <pc:sldMk cId="223385504" sldId="534"/>
            <ac:spMk id="9" creationId="{F8EB2BC0-61C8-ABE0-137D-A6BB66E06B04}"/>
          </ac:spMkLst>
        </pc:spChg>
        <pc:spChg chg="add del mod">
          <ac:chgData name="German Roberto Pardo Gonzalez" userId="d5311aa7-6723-4fe3-ba77-f096abe815df" providerId="ADAL" clId="{EA32731A-A2BE-48AD-938C-5FD6C462866B}" dt="2023-04-24T23:39:35.747" v="4380" actId="478"/>
          <ac:spMkLst>
            <pc:docMk/>
            <pc:sldMk cId="223385504" sldId="534"/>
            <ac:spMk id="10" creationId="{F20B4FAC-E485-5521-AF1F-EA610F2D3E62}"/>
          </ac:spMkLst>
        </pc:spChg>
        <pc:spChg chg="add mod">
          <ac:chgData name="German Roberto Pardo Gonzalez" userId="d5311aa7-6723-4fe3-ba77-f096abe815df" providerId="ADAL" clId="{EA32731A-A2BE-48AD-938C-5FD6C462866B}" dt="2023-04-24T23:39:46.301" v="4383" actId="1076"/>
          <ac:spMkLst>
            <pc:docMk/>
            <pc:sldMk cId="223385504" sldId="534"/>
            <ac:spMk id="12" creationId="{54D50B0D-ED74-DDA2-FD04-60E525EFB840}"/>
          </ac:spMkLst>
        </pc:spChg>
        <pc:picChg chg="add mod">
          <ac:chgData name="German Roberto Pardo Gonzalez" userId="d5311aa7-6723-4fe3-ba77-f096abe815df" providerId="ADAL" clId="{EA32731A-A2BE-48AD-938C-5FD6C462866B}" dt="2023-04-24T23:48:36.225" v="4440" actId="1076"/>
          <ac:picMkLst>
            <pc:docMk/>
            <pc:sldMk cId="223385504" sldId="534"/>
            <ac:picMk id="4" creationId="{EBB0EAEE-AE63-1F3D-4EEC-B788F84BC402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4-24T23:46:03.623" v="4415"/>
        <pc:sldMkLst>
          <pc:docMk/>
          <pc:sldMk cId="1385796320" sldId="535"/>
        </pc:sldMkLst>
        <pc:spChg chg="del">
          <ac:chgData name="German Roberto Pardo Gonzalez" userId="d5311aa7-6723-4fe3-ba77-f096abe815df" providerId="ADAL" clId="{EA32731A-A2BE-48AD-938C-5FD6C462866B}" dt="2023-04-24T23:45:54.755" v="4410" actId="478"/>
          <ac:spMkLst>
            <pc:docMk/>
            <pc:sldMk cId="1385796320" sldId="535"/>
            <ac:spMk id="3" creationId="{057D61B2-58DC-58F8-FE5E-F852CDE363B3}"/>
          </ac:spMkLst>
        </pc:spChg>
        <pc:spChg chg="add del mod">
          <ac:chgData name="German Roberto Pardo Gonzalez" userId="d5311aa7-6723-4fe3-ba77-f096abe815df" providerId="ADAL" clId="{EA32731A-A2BE-48AD-938C-5FD6C462866B}" dt="2023-04-24T23:46:03.125" v="4414" actId="478"/>
          <ac:spMkLst>
            <pc:docMk/>
            <pc:sldMk cId="1385796320" sldId="535"/>
            <ac:spMk id="4" creationId="{0E7712A7-467E-1377-6DBE-FB4DA1989566}"/>
          </ac:spMkLst>
        </pc:spChg>
        <pc:spChg chg="add del mod">
          <ac:chgData name="German Roberto Pardo Gonzalez" userId="d5311aa7-6723-4fe3-ba77-f096abe815df" providerId="ADAL" clId="{EA32731A-A2BE-48AD-938C-5FD6C462866B}" dt="2023-04-24T23:45:59.898" v="4412" actId="478"/>
          <ac:spMkLst>
            <pc:docMk/>
            <pc:sldMk cId="1385796320" sldId="535"/>
            <ac:spMk id="5" creationId="{9ED37663-4E99-39D2-213B-1E38034E4E3F}"/>
          </ac:spMkLst>
        </pc:spChg>
        <pc:spChg chg="add mod">
          <ac:chgData name="German Roberto Pardo Gonzalez" userId="d5311aa7-6723-4fe3-ba77-f096abe815df" providerId="ADAL" clId="{EA32731A-A2BE-48AD-938C-5FD6C462866B}" dt="2023-04-24T23:46:03.623" v="4415"/>
          <ac:spMkLst>
            <pc:docMk/>
            <pc:sldMk cId="1385796320" sldId="535"/>
            <ac:spMk id="6" creationId="{6A2B8FB1-9F4A-25A5-86E1-F7658EA696A0}"/>
          </ac:spMkLst>
        </pc:spChg>
      </pc:sldChg>
      <pc:sldChg chg="modSp add mod">
        <pc:chgData name="German Roberto Pardo Gonzalez" userId="d5311aa7-6723-4fe3-ba77-f096abe815df" providerId="ADAL" clId="{EA32731A-A2BE-48AD-938C-5FD6C462866B}" dt="2023-05-01T14:32:14.456" v="6076" actId="20577"/>
        <pc:sldMkLst>
          <pc:docMk/>
          <pc:sldMk cId="1187407415" sldId="536"/>
        </pc:sldMkLst>
        <pc:spChg chg="mod">
          <ac:chgData name="German Roberto Pardo Gonzalez" userId="d5311aa7-6723-4fe3-ba77-f096abe815df" providerId="ADAL" clId="{EA32731A-A2BE-48AD-938C-5FD6C462866B}" dt="2023-04-26T19:48:08.210" v="4766" actId="20577"/>
          <ac:spMkLst>
            <pc:docMk/>
            <pc:sldMk cId="1187407415" sldId="536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EA32731A-A2BE-48AD-938C-5FD6C462866B}" dt="2023-05-01T14:32:14.456" v="6076" actId="20577"/>
          <ac:spMkLst>
            <pc:docMk/>
            <pc:sldMk cId="1187407415" sldId="536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EA32731A-A2BE-48AD-938C-5FD6C462866B}" dt="2023-04-26T20:05:57.338" v="5634" actId="207"/>
        <pc:sldMkLst>
          <pc:docMk/>
          <pc:sldMk cId="658346384" sldId="537"/>
        </pc:sldMkLst>
        <pc:spChg chg="del">
          <ac:chgData name="German Roberto Pardo Gonzalez" userId="d5311aa7-6723-4fe3-ba77-f096abe815df" providerId="ADAL" clId="{EA32731A-A2BE-48AD-938C-5FD6C462866B}" dt="2023-04-26T20:03:07.592" v="5532" actId="478"/>
          <ac:spMkLst>
            <pc:docMk/>
            <pc:sldMk cId="658346384" sldId="537"/>
            <ac:spMk id="4" creationId="{D4A87EAD-B3AA-E212-FA9F-DB529134A86C}"/>
          </ac:spMkLst>
        </pc:spChg>
        <pc:spChg chg="del">
          <ac:chgData name="German Roberto Pardo Gonzalez" userId="d5311aa7-6723-4fe3-ba77-f096abe815df" providerId="ADAL" clId="{EA32731A-A2BE-48AD-938C-5FD6C462866B}" dt="2023-04-26T20:03:09.277" v="5533" actId="478"/>
          <ac:spMkLst>
            <pc:docMk/>
            <pc:sldMk cId="658346384" sldId="537"/>
            <ac:spMk id="6" creationId="{5377A00A-A2E3-D097-5512-3DE9C0A5FD77}"/>
          </ac:spMkLst>
        </pc:spChg>
        <pc:spChg chg="del">
          <ac:chgData name="German Roberto Pardo Gonzalez" userId="d5311aa7-6723-4fe3-ba77-f096abe815df" providerId="ADAL" clId="{EA32731A-A2BE-48AD-938C-5FD6C462866B}" dt="2023-04-26T20:03:12.500" v="5534" actId="478"/>
          <ac:spMkLst>
            <pc:docMk/>
            <pc:sldMk cId="658346384" sldId="537"/>
            <ac:spMk id="8" creationId="{1C99D6A3-B38E-AEEB-C371-D611704BDAF9}"/>
          </ac:spMkLst>
        </pc:spChg>
        <pc:spChg chg="del">
          <ac:chgData name="German Roberto Pardo Gonzalez" userId="d5311aa7-6723-4fe3-ba77-f096abe815df" providerId="ADAL" clId="{EA32731A-A2BE-48AD-938C-5FD6C462866B}" dt="2023-04-26T20:03:14.193" v="5535" actId="478"/>
          <ac:spMkLst>
            <pc:docMk/>
            <pc:sldMk cId="658346384" sldId="537"/>
            <ac:spMk id="10" creationId="{6E7AA671-22CF-39A0-B820-E1C9B49FD711}"/>
          </ac:spMkLst>
        </pc:spChg>
        <pc:spChg chg="del">
          <ac:chgData name="German Roberto Pardo Gonzalez" userId="d5311aa7-6723-4fe3-ba77-f096abe815df" providerId="ADAL" clId="{EA32731A-A2BE-48AD-938C-5FD6C462866B}" dt="2023-04-26T20:03:15.716" v="5536" actId="478"/>
          <ac:spMkLst>
            <pc:docMk/>
            <pc:sldMk cId="658346384" sldId="537"/>
            <ac:spMk id="13" creationId="{BBF6F1F1-B1D7-7347-5E46-2D1060BDD965}"/>
          </ac:spMkLst>
        </pc:spChg>
        <pc:spChg chg="del mod">
          <ac:chgData name="German Roberto Pardo Gonzalez" userId="d5311aa7-6723-4fe3-ba77-f096abe815df" providerId="ADAL" clId="{EA32731A-A2BE-48AD-938C-5FD6C462866B}" dt="2023-04-26T20:03:17.693" v="5537" actId="478"/>
          <ac:spMkLst>
            <pc:docMk/>
            <pc:sldMk cId="658346384" sldId="537"/>
            <ac:spMk id="15" creationId="{CAD2D430-7B77-118F-F98C-C5DB1BD329B1}"/>
          </ac:spMkLst>
        </pc:spChg>
        <pc:spChg chg="add mod">
          <ac:chgData name="German Roberto Pardo Gonzalez" userId="d5311aa7-6723-4fe3-ba77-f096abe815df" providerId="ADAL" clId="{EA32731A-A2BE-48AD-938C-5FD6C462866B}" dt="2023-04-26T20:05:57.338" v="5634" actId="207"/>
          <ac:spMkLst>
            <pc:docMk/>
            <pc:sldMk cId="658346384" sldId="537"/>
            <ac:spMk id="17" creationId="{B6BEF881-17CB-E61C-4436-1445E40EE336}"/>
          </ac:spMkLst>
        </pc:spChg>
        <pc:picChg chg="add mod">
          <ac:chgData name="German Roberto Pardo Gonzalez" userId="d5311aa7-6723-4fe3-ba77-f096abe815df" providerId="ADAL" clId="{EA32731A-A2BE-48AD-938C-5FD6C462866B}" dt="2023-04-26T20:04:35.979" v="5547" actId="1076"/>
          <ac:picMkLst>
            <pc:docMk/>
            <pc:sldMk cId="658346384" sldId="537"/>
            <ac:picMk id="5" creationId="{B925004F-EB54-A49D-641C-08307FC582CA}"/>
          </ac:picMkLst>
        </pc:picChg>
        <pc:picChg chg="add mod">
          <ac:chgData name="German Roberto Pardo Gonzalez" userId="d5311aa7-6723-4fe3-ba77-f096abe815df" providerId="ADAL" clId="{EA32731A-A2BE-48AD-938C-5FD6C462866B}" dt="2023-04-26T20:04:25.653" v="5545" actId="1076"/>
          <ac:picMkLst>
            <pc:docMk/>
            <pc:sldMk cId="658346384" sldId="537"/>
            <ac:picMk id="9" creationId="{F9153EC1-2D8F-94E1-61A0-330AD89671DA}"/>
          </ac:picMkLst>
        </pc:picChg>
        <pc:picChg chg="add mod">
          <ac:chgData name="German Roberto Pardo Gonzalez" userId="d5311aa7-6723-4fe3-ba77-f096abe815df" providerId="ADAL" clId="{EA32731A-A2BE-48AD-938C-5FD6C462866B}" dt="2023-04-26T20:04:22.349" v="5544" actId="1076"/>
          <ac:picMkLst>
            <pc:docMk/>
            <pc:sldMk cId="658346384" sldId="537"/>
            <ac:picMk id="14" creationId="{1CB07779-912D-C412-542F-24D230F5E78C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4-26T20:08:30.782" v="5707" actId="20577"/>
        <pc:sldMkLst>
          <pc:docMk/>
          <pc:sldMk cId="3240660440" sldId="538"/>
        </pc:sldMkLst>
        <pc:spChg chg="mod">
          <ac:chgData name="German Roberto Pardo Gonzalez" userId="d5311aa7-6723-4fe3-ba77-f096abe815df" providerId="ADAL" clId="{EA32731A-A2BE-48AD-938C-5FD6C462866B}" dt="2023-04-26T20:08:30.782" v="5707" actId="20577"/>
          <ac:spMkLst>
            <pc:docMk/>
            <pc:sldMk cId="3240660440" sldId="538"/>
            <ac:spMk id="12" creationId="{3C911423-2B56-1213-0EC7-10DFDDE3A72A}"/>
          </ac:spMkLst>
        </pc:spChg>
        <pc:spChg chg="del mod">
          <ac:chgData name="German Roberto Pardo Gonzalez" userId="d5311aa7-6723-4fe3-ba77-f096abe815df" providerId="ADAL" clId="{EA32731A-A2BE-48AD-938C-5FD6C462866B}" dt="2023-04-26T20:08:26.501" v="5693" actId="478"/>
          <ac:spMkLst>
            <pc:docMk/>
            <pc:sldMk cId="3240660440" sldId="538"/>
            <ac:spMk id="17" creationId="{B6BEF881-17CB-E61C-4436-1445E40EE336}"/>
          </ac:spMkLst>
        </pc:spChg>
        <pc:picChg chg="add mod">
          <ac:chgData name="German Roberto Pardo Gonzalez" userId="d5311aa7-6723-4fe3-ba77-f096abe815df" providerId="ADAL" clId="{EA32731A-A2BE-48AD-938C-5FD6C462866B}" dt="2023-04-26T20:08:22.090" v="5691" actId="1076"/>
          <ac:picMkLst>
            <pc:docMk/>
            <pc:sldMk cId="3240660440" sldId="538"/>
            <ac:picMk id="4" creationId="{0ADD4A46-FBAD-C68A-D0D6-762D91A3D8F8}"/>
          </ac:picMkLst>
        </pc:picChg>
        <pc:picChg chg="del">
          <ac:chgData name="German Roberto Pardo Gonzalez" userId="d5311aa7-6723-4fe3-ba77-f096abe815df" providerId="ADAL" clId="{EA32731A-A2BE-48AD-938C-5FD6C462866B}" dt="2023-04-26T20:08:14.545" v="5686" actId="478"/>
          <ac:picMkLst>
            <pc:docMk/>
            <pc:sldMk cId="3240660440" sldId="538"/>
            <ac:picMk id="5" creationId="{B925004F-EB54-A49D-641C-08307FC582CA}"/>
          </ac:picMkLst>
        </pc:picChg>
        <pc:picChg chg="del">
          <ac:chgData name="German Roberto Pardo Gonzalez" userId="d5311aa7-6723-4fe3-ba77-f096abe815df" providerId="ADAL" clId="{EA32731A-A2BE-48AD-938C-5FD6C462866B}" dt="2023-04-26T20:08:15.413" v="5687" actId="478"/>
          <ac:picMkLst>
            <pc:docMk/>
            <pc:sldMk cId="3240660440" sldId="538"/>
            <ac:picMk id="9" creationId="{F9153EC1-2D8F-94E1-61A0-330AD89671DA}"/>
          </ac:picMkLst>
        </pc:picChg>
        <pc:picChg chg="del">
          <ac:chgData name="German Roberto Pardo Gonzalez" userId="d5311aa7-6723-4fe3-ba77-f096abe815df" providerId="ADAL" clId="{EA32731A-A2BE-48AD-938C-5FD6C462866B}" dt="2023-04-26T20:08:16.242" v="5688" actId="478"/>
          <ac:picMkLst>
            <pc:docMk/>
            <pc:sldMk cId="3240660440" sldId="538"/>
            <ac:picMk id="14" creationId="{1CB07779-912D-C412-542F-24D230F5E78C}"/>
          </ac:picMkLst>
        </pc:picChg>
      </pc:sldChg>
      <pc:sldChg chg="modSp add mod">
        <pc:chgData name="German Roberto Pardo Gonzalez" userId="d5311aa7-6723-4fe3-ba77-f096abe815df" providerId="ADAL" clId="{EA32731A-A2BE-48AD-938C-5FD6C462866B}" dt="2023-04-26T20:13:38.990" v="6050" actId="20577"/>
        <pc:sldMkLst>
          <pc:docMk/>
          <pc:sldMk cId="1258950718" sldId="539"/>
        </pc:sldMkLst>
        <pc:spChg chg="mod">
          <ac:chgData name="German Roberto Pardo Gonzalez" userId="d5311aa7-6723-4fe3-ba77-f096abe815df" providerId="ADAL" clId="{EA32731A-A2BE-48AD-938C-5FD6C462866B}" dt="2023-04-26T20:13:38.990" v="6050" actId="20577"/>
          <ac:spMkLst>
            <pc:docMk/>
            <pc:sldMk cId="1258950718" sldId="539"/>
            <ac:spMk id="4" creationId="{909144F0-BEC1-A189-FA34-88CE0C00608D}"/>
          </ac:spMkLst>
        </pc:spChg>
      </pc:sldChg>
      <pc:sldChg chg="addSp delSp modSp add mod">
        <pc:chgData name="German Roberto Pardo Gonzalez" userId="d5311aa7-6723-4fe3-ba77-f096abe815df" providerId="ADAL" clId="{EA32731A-A2BE-48AD-938C-5FD6C462866B}" dt="2023-05-03T18:11:11.417" v="6526" actId="1076"/>
        <pc:sldMkLst>
          <pc:docMk/>
          <pc:sldMk cId="2003765724" sldId="540"/>
        </pc:sldMkLst>
        <pc:spChg chg="mod">
          <ac:chgData name="German Roberto Pardo Gonzalez" userId="d5311aa7-6723-4fe3-ba77-f096abe815df" providerId="ADAL" clId="{EA32731A-A2BE-48AD-938C-5FD6C462866B}" dt="2023-05-02T18:24:55.537" v="6481" actId="20577"/>
          <ac:spMkLst>
            <pc:docMk/>
            <pc:sldMk cId="2003765724" sldId="540"/>
            <ac:spMk id="9" creationId="{F8EB2BC0-61C8-ABE0-137D-A6BB66E06B04}"/>
          </ac:spMkLst>
        </pc:spChg>
        <pc:spChg chg="add del mod">
          <ac:chgData name="German Roberto Pardo Gonzalez" userId="d5311aa7-6723-4fe3-ba77-f096abe815df" providerId="ADAL" clId="{EA32731A-A2BE-48AD-938C-5FD6C462866B}" dt="2023-05-03T18:11:11.417" v="6526" actId="1076"/>
          <ac:spMkLst>
            <pc:docMk/>
            <pc:sldMk cId="2003765724" sldId="540"/>
            <ac:spMk id="12" creationId="{54D50B0D-ED74-DDA2-FD04-60E525EFB840}"/>
          </ac:spMkLst>
        </pc:spChg>
        <pc:picChg chg="add mod">
          <ac:chgData name="German Roberto Pardo Gonzalez" userId="d5311aa7-6723-4fe3-ba77-f096abe815df" providerId="ADAL" clId="{EA32731A-A2BE-48AD-938C-5FD6C462866B}" dt="2023-05-02T18:06:17.618" v="6173" actId="1076"/>
          <ac:picMkLst>
            <pc:docMk/>
            <pc:sldMk cId="2003765724" sldId="540"/>
            <ac:picMk id="3" creationId="{55DCF175-703D-54A7-2483-71E4A512EDB3}"/>
          </ac:picMkLst>
        </pc:picChg>
        <pc:picChg chg="del">
          <ac:chgData name="German Roberto Pardo Gonzalez" userId="d5311aa7-6723-4fe3-ba77-f096abe815df" providerId="ADAL" clId="{EA32731A-A2BE-48AD-938C-5FD6C462866B}" dt="2023-05-02T18:05:08.933" v="6136" actId="478"/>
          <ac:picMkLst>
            <pc:docMk/>
            <pc:sldMk cId="2003765724" sldId="540"/>
            <ac:picMk id="4" creationId="{EBB0EAEE-AE63-1F3D-4EEC-B788F84BC402}"/>
          </ac:picMkLst>
        </pc:picChg>
      </pc:sldChg>
    </pc:docChg>
  </pc:docChgLst>
  <pc:docChgLst>
    <pc:chgData name="German Roberto Pardo Gonzalez" userId="d5311aa7-6723-4fe3-ba77-f096abe815df" providerId="ADAL" clId="{143FFAE7-5F81-498E-94CB-2D0DA54E32E7}"/>
    <pc:docChg chg="undo custSel addSld delSld modSld sldOrd modMainMaster">
      <pc:chgData name="German Roberto Pardo Gonzalez" userId="d5311aa7-6723-4fe3-ba77-f096abe815df" providerId="ADAL" clId="{143FFAE7-5F81-498E-94CB-2D0DA54E32E7}" dt="2023-02-06T01:31:08.382" v="6625" actId="20577"/>
      <pc:docMkLst>
        <pc:docMk/>
      </pc:docMkLst>
      <pc:sldChg chg="del">
        <pc:chgData name="German Roberto Pardo Gonzalez" userId="d5311aa7-6723-4fe3-ba77-f096abe815df" providerId="ADAL" clId="{143FFAE7-5F81-498E-94CB-2D0DA54E32E7}" dt="2023-01-30T22:03:43.728" v="170" actId="47"/>
        <pc:sldMkLst>
          <pc:docMk/>
          <pc:sldMk cId="1389583425" sldId="257"/>
        </pc:sldMkLst>
      </pc:sldChg>
      <pc:sldChg chg="delSp modSp mod modAnim">
        <pc:chgData name="German Roberto Pardo Gonzalez" userId="d5311aa7-6723-4fe3-ba77-f096abe815df" providerId="ADAL" clId="{143FFAE7-5F81-498E-94CB-2D0DA54E32E7}" dt="2023-02-01T03:58:17.159" v="1445" actId="20577"/>
        <pc:sldMkLst>
          <pc:docMk/>
          <pc:sldMk cId="4154048140" sldId="258"/>
        </pc:sldMkLst>
        <pc:spChg chg="mod">
          <ac:chgData name="German Roberto Pardo Gonzalez" userId="d5311aa7-6723-4fe3-ba77-f096abe815df" providerId="ADAL" clId="{143FFAE7-5F81-498E-94CB-2D0DA54E32E7}" dt="2023-02-01T03:50:43.272" v="1120" actId="20577"/>
          <ac:spMkLst>
            <pc:docMk/>
            <pc:sldMk cId="4154048140" sldId="258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8:17.159" v="1445" actId="20577"/>
          <ac:spMkLst>
            <pc:docMk/>
            <pc:sldMk cId="4154048140" sldId="258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1-30T21:52:56.856" v="82" actId="478"/>
          <ac:picMkLst>
            <pc:docMk/>
            <pc:sldMk cId="4154048140" sldId="258"/>
            <ac:picMk id="2" creationId="{23A2441A-9BEE-59E4-C6CE-B5967FB93C09}"/>
          </ac:picMkLst>
        </pc:picChg>
        <pc:picChg chg="del mod">
          <ac:chgData name="German Roberto Pardo Gonzalez" userId="d5311aa7-6723-4fe3-ba77-f096abe815df" providerId="ADAL" clId="{143FFAE7-5F81-498E-94CB-2D0DA54E32E7}" dt="2023-01-30T21:53:06.157" v="84" actId="21"/>
          <ac:picMkLst>
            <pc:docMk/>
            <pc:sldMk cId="4154048140" sldId="258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2:55.703" v="81" actId="478"/>
          <ac:picMkLst>
            <pc:docMk/>
            <pc:sldMk cId="4154048140" sldId="258"/>
            <ac:picMk id="7" creationId="{7D4216EE-B3A1-33BF-0ACF-EFED998CED81}"/>
          </ac:picMkLst>
        </pc:picChg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277410318" sldId="262"/>
        </pc:sldMkLst>
        <pc:picChg chg="del">
          <ac:chgData name="German Roberto Pardo Gonzalez" userId="d5311aa7-6723-4fe3-ba77-f096abe815df" providerId="ADAL" clId="{143FFAE7-5F81-498E-94CB-2D0DA54E32E7}" dt="2023-01-30T21:59:25.884" v="135" actId="478"/>
          <ac:picMkLst>
            <pc:docMk/>
            <pc:sldMk cId="277410318" sldId="262"/>
            <ac:picMk id="14" creationId="{47B0C758-5914-DDA7-22CC-A09FEE1B3BF5}"/>
          </ac:picMkLst>
        </pc:picChg>
        <pc:picChg chg="del">
          <ac:chgData name="German Roberto Pardo Gonzalez" userId="d5311aa7-6723-4fe3-ba77-f096abe815df" providerId="ADAL" clId="{143FFAE7-5F81-498E-94CB-2D0DA54E32E7}" dt="2023-01-30T21:59:25.884" v="135" actId="478"/>
          <ac:picMkLst>
            <pc:docMk/>
            <pc:sldMk cId="277410318" sldId="262"/>
            <ac:picMk id="15" creationId="{7776BC5F-4612-9EC7-8A5F-91C5D09F86CE}"/>
          </ac:picMkLst>
        </pc:picChg>
        <pc:picChg chg="del">
          <ac:chgData name="German Roberto Pardo Gonzalez" userId="d5311aa7-6723-4fe3-ba77-f096abe815df" providerId="ADAL" clId="{143FFAE7-5F81-498E-94CB-2D0DA54E32E7}" dt="2023-01-30T21:59:25.884" v="135" actId="478"/>
          <ac:picMkLst>
            <pc:docMk/>
            <pc:sldMk cId="277410318" sldId="262"/>
            <ac:picMk id="16" creationId="{0A866137-8B5F-CBC5-1E41-3926BCBB9D98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6.311" v="184" actId="47"/>
        <pc:sldMkLst>
          <pc:docMk/>
          <pc:sldMk cId="1080217752" sldId="264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809265445" sldId="267"/>
        </pc:sldMkLst>
        <pc:picChg chg="del">
          <ac:chgData name="German Roberto Pardo Gonzalez" userId="d5311aa7-6723-4fe3-ba77-f096abe815df" providerId="ADAL" clId="{143FFAE7-5F81-498E-94CB-2D0DA54E32E7}" dt="2023-01-30T22:03:15.431" v="161" actId="478"/>
          <ac:picMkLst>
            <pc:docMk/>
            <pc:sldMk cId="809265445" sldId="267"/>
            <ac:picMk id="11" creationId="{27F633B0-6A3D-1B2E-83DF-B93DD4AADED7}"/>
          </ac:picMkLst>
        </pc:picChg>
        <pc:picChg chg="del">
          <ac:chgData name="German Roberto Pardo Gonzalez" userId="d5311aa7-6723-4fe3-ba77-f096abe815df" providerId="ADAL" clId="{143FFAE7-5F81-498E-94CB-2D0DA54E32E7}" dt="2023-01-30T22:03:15.431" v="161" actId="478"/>
          <ac:picMkLst>
            <pc:docMk/>
            <pc:sldMk cId="809265445" sldId="267"/>
            <ac:picMk id="12" creationId="{5E31A978-3705-3F2A-491A-7548E7CDF032}"/>
          </ac:picMkLst>
        </pc:picChg>
        <pc:picChg chg="del">
          <ac:chgData name="German Roberto Pardo Gonzalez" userId="d5311aa7-6723-4fe3-ba77-f096abe815df" providerId="ADAL" clId="{143FFAE7-5F81-498E-94CB-2D0DA54E32E7}" dt="2023-01-30T22:03:15.431" v="161" actId="478"/>
          <ac:picMkLst>
            <pc:docMk/>
            <pc:sldMk cId="809265445" sldId="267"/>
            <ac:picMk id="13" creationId="{346D8FA4-266F-1A52-1D67-70AD9168969F}"/>
          </ac:picMkLst>
        </pc:picChg>
      </pc:sldChg>
      <pc:sldChg chg="delSp modSp mod ord modShow">
        <pc:chgData name="German Roberto Pardo Gonzalez" userId="d5311aa7-6723-4fe3-ba77-f096abe815df" providerId="ADAL" clId="{143FFAE7-5F81-498E-94CB-2D0DA54E32E7}" dt="2023-02-06T01:16:09.020" v="6386" actId="729"/>
        <pc:sldMkLst>
          <pc:docMk/>
          <pc:sldMk cId="2847404916" sldId="268"/>
        </pc:sldMkLst>
        <pc:spChg chg="mod">
          <ac:chgData name="German Roberto Pardo Gonzalez" userId="d5311aa7-6723-4fe3-ba77-f096abe815df" providerId="ADAL" clId="{143FFAE7-5F81-498E-94CB-2D0DA54E32E7}" dt="2023-02-06T01:15:55.090" v="6362" actId="20577"/>
          <ac:spMkLst>
            <pc:docMk/>
            <pc:sldMk cId="2847404916" sldId="268"/>
            <ac:spMk id="10" creationId="{3B851EDB-4F3D-08C8-3B95-4490C456B329}"/>
          </ac:spMkLst>
        </pc:spChg>
        <pc:picChg chg="del">
          <ac:chgData name="German Roberto Pardo Gonzalez" userId="d5311aa7-6723-4fe3-ba77-f096abe815df" providerId="ADAL" clId="{143FFAE7-5F81-498E-94CB-2D0DA54E32E7}" dt="2023-01-30T21:58:19.934" v="110" actId="478"/>
          <ac:picMkLst>
            <pc:docMk/>
            <pc:sldMk cId="2847404916" sldId="268"/>
            <ac:picMk id="11" creationId="{AD69BEE4-A2B6-1283-E9E9-D550F123E9F3}"/>
          </ac:picMkLst>
        </pc:picChg>
        <pc:picChg chg="del">
          <ac:chgData name="German Roberto Pardo Gonzalez" userId="d5311aa7-6723-4fe3-ba77-f096abe815df" providerId="ADAL" clId="{143FFAE7-5F81-498E-94CB-2D0DA54E32E7}" dt="2023-01-30T21:58:19.934" v="110" actId="478"/>
          <ac:picMkLst>
            <pc:docMk/>
            <pc:sldMk cId="2847404916" sldId="268"/>
            <ac:picMk id="12" creationId="{D3BA18C4-594D-D19A-7B94-AEDAD0C0293F}"/>
          </ac:picMkLst>
        </pc:picChg>
        <pc:picChg chg="del">
          <ac:chgData name="German Roberto Pardo Gonzalez" userId="d5311aa7-6723-4fe3-ba77-f096abe815df" providerId="ADAL" clId="{143FFAE7-5F81-498E-94CB-2D0DA54E32E7}" dt="2023-01-30T21:58:19.934" v="110" actId="478"/>
          <ac:picMkLst>
            <pc:docMk/>
            <pc:sldMk cId="2847404916" sldId="268"/>
            <ac:picMk id="13" creationId="{D60B2E0D-888B-BBCB-5885-1AF5935D5505}"/>
          </ac:picMkLst>
        </pc:picChg>
      </pc:sldChg>
      <pc:sldChg chg="addSp delSp modSp mod">
        <pc:chgData name="German Roberto Pardo Gonzalez" userId="d5311aa7-6723-4fe3-ba77-f096abe815df" providerId="ADAL" clId="{143FFAE7-5F81-498E-94CB-2D0DA54E32E7}" dt="2023-02-05T16:48:48.591" v="3659" actId="14100"/>
        <pc:sldMkLst>
          <pc:docMk/>
          <pc:sldMk cId="0" sldId="269"/>
        </pc:sldMkLst>
        <pc:spChg chg="del">
          <ac:chgData name="German Roberto Pardo Gonzalez" userId="d5311aa7-6723-4fe3-ba77-f096abe815df" providerId="ADAL" clId="{143FFAE7-5F81-498E-94CB-2D0DA54E32E7}" dt="2023-01-30T21:50:10.489" v="5" actId="478"/>
          <ac:spMkLst>
            <pc:docMk/>
            <pc:sldMk cId="0" sldId="269"/>
            <ac:spMk id="3" creationId="{AF79FCEB-A426-D384-C1E1-83D08DB3D74C}"/>
          </ac:spMkLst>
        </pc:spChg>
        <pc:spChg chg="mod">
          <ac:chgData name="German Roberto Pardo Gonzalez" userId="d5311aa7-6723-4fe3-ba77-f096abe815df" providerId="ADAL" clId="{143FFAE7-5F81-498E-94CB-2D0DA54E32E7}" dt="2023-01-30T22:04:16.021" v="201" actId="1076"/>
          <ac:spMkLst>
            <pc:docMk/>
            <pc:sldMk cId="0" sldId="269"/>
            <ac:spMk id="7" creationId="{25C98981-E399-FA56-68F0-C77095DA23F6}"/>
          </ac:spMkLst>
        </pc:spChg>
        <pc:spChg chg="del">
          <ac:chgData name="German Roberto Pardo Gonzalez" userId="d5311aa7-6723-4fe3-ba77-f096abe815df" providerId="ADAL" clId="{143FFAE7-5F81-498E-94CB-2D0DA54E32E7}" dt="2023-01-30T21:50:08.802" v="4" actId="478"/>
          <ac:spMkLst>
            <pc:docMk/>
            <pc:sldMk cId="0" sldId="269"/>
            <ac:spMk id="8" creationId="{11A4E1BC-5231-3931-5012-73A49AA9F238}"/>
          </ac:spMkLst>
        </pc:spChg>
        <pc:spChg chg="mod">
          <ac:chgData name="German Roberto Pardo Gonzalez" userId="d5311aa7-6723-4fe3-ba77-f096abe815df" providerId="ADAL" clId="{143FFAE7-5F81-498E-94CB-2D0DA54E32E7}" dt="2023-01-30T22:04:04.562" v="199" actId="20577"/>
          <ac:spMkLst>
            <pc:docMk/>
            <pc:sldMk cId="0" sldId="269"/>
            <ac:spMk id="67" creationId="{00000000-0000-0000-0000-000000000000}"/>
          </ac:spMkLst>
        </pc:spChg>
        <pc:picChg chg="add mod">
          <ac:chgData name="German Roberto Pardo Gonzalez" userId="d5311aa7-6723-4fe3-ba77-f096abe815df" providerId="ADAL" clId="{143FFAE7-5F81-498E-94CB-2D0DA54E32E7}" dt="2023-02-05T16:48:48.591" v="3659" actId="14100"/>
          <ac:picMkLst>
            <pc:docMk/>
            <pc:sldMk cId="0" sldId="269"/>
            <ac:picMk id="4" creationId="{65034B2F-72CA-4AE1-050E-F8C05F61A7B4}"/>
          </ac:picMkLst>
        </pc:picChg>
        <pc:picChg chg="del">
          <ac:chgData name="German Roberto Pardo Gonzalez" userId="d5311aa7-6723-4fe3-ba77-f096abe815df" providerId="ADAL" clId="{143FFAE7-5F81-498E-94CB-2D0DA54E32E7}" dt="2023-01-30T21:50:11.444" v="6" actId="478"/>
          <ac:picMkLst>
            <pc:docMk/>
            <pc:sldMk cId="0" sldId="269"/>
            <ac:picMk id="5" creationId="{9C0744F2-9894-B09C-C837-7DF0EB20BD3D}"/>
          </ac:picMkLst>
        </pc:picChg>
        <pc:picChg chg="mod">
          <ac:chgData name="German Roberto Pardo Gonzalez" userId="d5311aa7-6723-4fe3-ba77-f096abe815df" providerId="ADAL" clId="{143FFAE7-5F81-498E-94CB-2D0DA54E32E7}" dt="2023-02-05T16:48:39.945" v="3656" actId="14100"/>
          <ac:picMkLst>
            <pc:docMk/>
            <pc:sldMk cId="0" sldId="269"/>
            <ac:picMk id="69" creationId="{00000000-0000-0000-0000-000000000000}"/>
          </ac:picMkLst>
        </pc:picChg>
        <pc:picChg chg="del">
          <ac:chgData name="German Roberto Pardo Gonzalez" userId="d5311aa7-6723-4fe3-ba77-f096abe815df" providerId="ADAL" clId="{143FFAE7-5F81-498E-94CB-2D0DA54E32E7}" dt="2023-01-30T21:50:02.971" v="0" actId="478"/>
          <ac:picMkLst>
            <pc:docMk/>
            <pc:sldMk cId="0" sldId="269"/>
            <ac:picMk id="70" creationId="{00000000-0000-0000-0000-000000000000}"/>
          </ac:picMkLst>
        </pc:picChg>
        <pc:picChg chg="add del">
          <ac:chgData name="German Roberto Pardo Gonzalez" userId="d5311aa7-6723-4fe3-ba77-f096abe815df" providerId="ADAL" clId="{143FFAE7-5F81-498E-94CB-2D0DA54E32E7}" dt="2023-01-30T21:50:06.880" v="3" actId="478"/>
          <ac:picMkLst>
            <pc:docMk/>
            <pc:sldMk cId="0" sldId="269"/>
            <ac:picMk id="1026" creationId="{68A11E1A-B98B-BACA-3EC4-3AB212CD7B80}"/>
          </ac:picMkLst>
        </pc:picChg>
      </pc:sldChg>
      <pc:sldChg chg="addSp delSp modSp del mod">
        <pc:chgData name="German Roberto Pardo Gonzalez" userId="d5311aa7-6723-4fe3-ba77-f096abe815df" providerId="ADAL" clId="{143FFAE7-5F81-498E-94CB-2D0DA54E32E7}" dt="2023-01-30T21:58:34.935" v="111" actId="47"/>
        <pc:sldMkLst>
          <pc:docMk/>
          <pc:sldMk cId="0" sldId="270"/>
        </pc:sldMkLst>
        <pc:spChg chg="mod">
          <ac:chgData name="German Roberto Pardo Gonzalez" userId="d5311aa7-6723-4fe3-ba77-f096abe815df" providerId="ADAL" clId="{143FFAE7-5F81-498E-94CB-2D0DA54E32E7}" dt="2023-01-30T21:56:47.825" v="95" actId="14100"/>
          <ac:spMkLst>
            <pc:docMk/>
            <pc:sldMk cId="0" sldId="270"/>
            <ac:spMk id="85" creationId="{00000000-0000-0000-0000-000000000000}"/>
          </ac:spMkLst>
        </pc:spChg>
        <pc:picChg chg="add del">
          <ac:chgData name="German Roberto Pardo Gonzalez" userId="d5311aa7-6723-4fe3-ba77-f096abe815df" providerId="ADAL" clId="{143FFAE7-5F81-498E-94CB-2D0DA54E32E7}" dt="2023-01-30T21:56:50.900" v="96" actId="478"/>
          <ac:picMkLst>
            <pc:docMk/>
            <pc:sldMk cId="0" sldId="270"/>
            <ac:picMk id="8" creationId="{BD246EA9-2667-AA42-B5D5-70AA4645527C}"/>
          </ac:picMkLst>
        </pc:picChg>
        <pc:picChg chg="add del">
          <ac:chgData name="German Roberto Pardo Gonzalez" userId="d5311aa7-6723-4fe3-ba77-f096abe815df" providerId="ADAL" clId="{143FFAE7-5F81-498E-94CB-2D0DA54E32E7}" dt="2023-01-30T21:56:50.900" v="96" actId="478"/>
          <ac:picMkLst>
            <pc:docMk/>
            <pc:sldMk cId="0" sldId="270"/>
            <ac:picMk id="10" creationId="{92EB659C-A979-BED1-4BAA-0C2834790517}"/>
          </ac:picMkLst>
        </pc:picChg>
        <pc:picChg chg="add del">
          <ac:chgData name="German Roberto Pardo Gonzalez" userId="d5311aa7-6723-4fe3-ba77-f096abe815df" providerId="ADAL" clId="{143FFAE7-5F81-498E-94CB-2D0DA54E32E7}" dt="2023-01-30T21:56:50.900" v="96" actId="478"/>
          <ac:picMkLst>
            <pc:docMk/>
            <pc:sldMk cId="0" sldId="270"/>
            <ac:picMk id="11" creationId="{7DB28861-5EA0-C1B8-3B51-B7E81520592F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7.085" v="113" actId="47"/>
        <pc:sldMkLst>
          <pc:docMk/>
          <pc:sldMk cId="3557422340" sldId="287"/>
        </pc:sldMkLst>
        <pc:picChg chg="del">
          <ac:chgData name="German Roberto Pardo Gonzalez" userId="d5311aa7-6723-4fe3-ba77-f096abe815df" providerId="ADAL" clId="{143FFAE7-5F81-498E-94CB-2D0DA54E32E7}" dt="2023-01-30T21:57:40.065" v="103" actId="478"/>
          <ac:picMkLst>
            <pc:docMk/>
            <pc:sldMk cId="3557422340" sldId="287"/>
            <ac:picMk id="14" creationId="{68F56FC2-1997-0957-EDDB-880AE14E8030}"/>
          </ac:picMkLst>
        </pc:picChg>
        <pc:picChg chg="del">
          <ac:chgData name="German Roberto Pardo Gonzalez" userId="d5311aa7-6723-4fe3-ba77-f096abe815df" providerId="ADAL" clId="{143FFAE7-5F81-498E-94CB-2D0DA54E32E7}" dt="2023-01-30T21:57:40.065" v="103" actId="478"/>
          <ac:picMkLst>
            <pc:docMk/>
            <pc:sldMk cId="3557422340" sldId="287"/>
            <ac:picMk id="15" creationId="{4246E653-74E7-3802-F98D-17DF98822FAC}"/>
          </ac:picMkLst>
        </pc:picChg>
        <pc:picChg chg="del">
          <ac:chgData name="German Roberto Pardo Gonzalez" userId="d5311aa7-6723-4fe3-ba77-f096abe815df" providerId="ADAL" clId="{143FFAE7-5F81-498E-94CB-2D0DA54E32E7}" dt="2023-01-30T21:57:40.065" v="103" actId="478"/>
          <ac:picMkLst>
            <pc:docMk/>
            <pc:sldMk cId="3557422340" sldId="287"/>
            <ac:picMk id="16" creationId="{B43044DA-2FC8-4236-5082-BC23D440F6B4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1:59:04.331" v="122" actId="47"/>
        <pc:sldMkLst>
          <pc:docMk/>
          <pc:sldMk cId="3952141859" sldId="288"/>
        </pc:sldMkLst>
      </pc:sldChg>
      <pc:sldChg chg="delSp modSp del mod">
        <pc:chgData name="German Roberto Pardo Gonzalez" userId="d5311aa7-6723-4fe3-ba77-f096abe815df" providerId="ADAL" clId="{143FFAE7-5F81-498E-94CB-2D0DA54E32E7}" dt="2023-01-30T21:58:36.544" v="112" actId="47"/>
        <pc:sldMkLst>
          <pc:docMk/>
          <pc:sldMk cId="1663110983" sldId="313"/>
        </pc:sldMkLst>
        <pc:spChg chg="mod">
          <ac:chgData name="German Roberto Pardo Gonzalez" userId="d5311aa7-6723-4fe3-ba77-f096abe815df" providerId="ADAL" clId="{143FFAE7-5F81-498E-94CB-2D0DA54E32E7}" dt="2023-01-30T21:56:56.372" v="97" actId="14100"/>
          <ac:spMkLst>
            <pc:docMk/>
            <pc:sldMk cId="1663110983" sldId="313"/>
            <ac:spMk id="7" creationId="{47C496DC-E649-2F49-C65E-59EAED6C2641}"/>
          </ac:spMkLst>
        </pc:spChg>
        <pc:picChg chg="del">
          <ac:chgData name="German Roberto Pardo Gonzalez" userId="d5311aa7-6723-4fe3-ba77-f096abe815df" providerId="ADAL" clId="{143FFAE7-5F81-498E-94CB-2D0DA54E32E7}" dt="2023-01-30T21:57:00.291" v="98" actId="478"/>
          <ac:picMkLst>
            <pc:docMk/>
            <pc:sldMk cId="1663110983" sldId="313"/>
            <ac:picMk id="11" creationId="{D07E39E0-6A3D-4CBE-2D99-7FEEAC348AA4}"/>
          </ac:picMkLst>
        </pc:picChg>
        <pc:picChg chg="del">
          <ac:chgData name="German Roberto Pardo Gonzalez" userId="d5311aa7-6723-4fe3-ba77-f096abe815df" providerId="ADAL" clId="{143FFAE7-5F81-498E-94CB-2D0DA54E32E7}" dt="2023-01-30T21:57:00.291" v="98" actId="478"/>
          <ac:picMkLst>
            <pc:docMk/>
            <pc:sldMk cId="1663110983" sldId="313"/>
            <ac:picMk id="13" creationId="{6022A4EF-8961-7A94-2325-7F65E0F9FFB8}"/>
          </ac:picMkLst>
        </pc:picChg>
        <pc:picChg chg="del">
          <ac:chgData name="German Roberto Pardo Gonzalez" userId="d5311aa7-6723-4fe3-ba77-f096abe815df" providerId="ADAL" clId="{143FFAE7-5F81-498E-94CB-2D0DA54E32E7}" dt="2023-01-30T21:57:00.291" v="98" actId="478"/>
          <ac:picMkLst>
            <pc:docMk/>
            <pc:sldMk cId="1663110983" sldId="313"/>
            <ac:picMk id="14" creationId="{772E36D5-BA2E-5330-1D1E-3B8AA74118B2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8.353" v="115" actId="47"/>
        <pc:sldMkLst>
          <pc:docMk/>
          <pc:sldMk cId="3994800728" sldId="321"/>
        </pc:sldMkLst>
        <pc:picChg chg="del">
          <ac:chgData name="German Roberto Pardo Gonzalez" userId="d5311aa7-6723-4fe3-ba77-f096abe815df" providerId="ADAL" clId="{143FFAE7-5F81-498E-94CB-2D0DA54E32E7}" dt="2023-01-30T21:57:50.281" v="105" actId="478"/>
          <ac:picMkLst>
            <pc:docMk/>
            <pc:sldMk cId="3994800728" sldId="321"/>
            <ac:picMk id="19" creationId="{C37EC494-4EA6-F921-DBF8-D08DC5C97BFD}"/>
          </ac:picMkLst>
        </pc:picChg>
        <pc:picChg chg="del">
          <ac:chgData name="German Roberto Pardo Gonzalez" userId="d5311aa7-6723-4fe3-ba77-f096abe815df" providerId="ADAL" clId="{143FFAE7-5F81-498E-94CB-2D0DA54E32E7}" dt="2023-01-30T21:57:50.281" v="105" actId="478"/>
          <ac:picMkLst>
            <pc:docMk/>
            <pc:sldMk cId="3994800728" sldId="321"/>
            <ac:picMk id="20" creationId="{D82A7B60-D30D-9EC5-7510-E1A8E5BE08E0}"/>
          </ac:picMkLst>
        </pc:picChg>
        <pc:picChg chg="del">
          <ac:chgData name="German Roberto Pardo Gonzalez" userId="d5311aa7-6723-4fe3-ba77-f096abe815df" providerId="ADAL" clId="{143FFAE7-5F81-498E-94CB-2D0DA54E32E7}" dt="2023-01-30T21:57:50.281" v="105" actId="478"/>
          <ac:picMkLst>
            <pc:docMk/>
            <pc:sldMk cId="3994800728" sldId="321"/>
            <ac:picMk id="21" creationId="{6FF2C0F3-CB1B-4B20-F4D5-83300400EE27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9.634" v="116" actId="47"/>
        <pc:sldMkLst>
          <pc:docMk/>
          <pc:sldMk cId="4032832825" sldId="322"/>
        </pc:sldMkLst>
        <pc:picChg chg="del">
          <ac:chgData name="German Roberto Pardo Gonzalez" userId="d5311aa7-6723-4fe3-ba77-f096abe815df" providerId="ADAL" clId="{143FFAE7-5F81-498E-94CB-2D0DA54E32E7}" dt="2023-01-30T21:57:58.144" v="106" actId="478"/>
          <ac:picMkLst>
            <pc:docMk/>
            <pc:sldMk cId="4032832825" sldId="322"/>
            <ac:picMk id="21" creationId="{6F579BC0-600A-9786-A856-702D1478D398}"/>
          </ac:picMkLst>
        </pc:picChg>
        <pc:picChg chg="del">
          <ac:chgData name="German Roberto Pardo Gonzalez" userId="d5311aa7-6723-4fe3-ba77-f096abe815df" providerId="ADAL" clId="{143FFAE7-5F81-498E-94CB-2D0DA54E32E7}" dt="2023-01-30T21:57:58.144" v="106" actId="478"/>
          <ac:picMkLst>
            <pc:docMk/>
            <pc:sldMk cId="4032832825" sldId="322"/>
            <ac:picMk id="22" creationId="{A46FABD1-9FE3-3C29-BCDA-1B3226BEE44A}"/>
          </ac:picMkLst>
        </pc:picChg>
        <pc:picChg chg="del">
          <ac:chgData name="German Roberto Pardo Gonzalez" userId="d5311aa7-6723-4fe3-ba77-f096abe815df" providerId="ADAL" clId="{143FFAE7-5F81-498E-94CB-2D0DA54E32E7}" dt="2023-01-30T21:57:58.144" v="106" actId="478"/>
          <ac:picMkLst>
            <pc:docMk/>
            <pc:sldMk cId="4032832825" sldId="322"/>
            <ac:picMk id="23" creationId="{752CC205-07B1-5B4D-9CE7-C11941EBC031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1:58:40.265" v="117" actId="47"/>
        <pc:sldMkLst>
          <pc:docMk/>
          <pc:sldMk cId="3600252905" sldId="323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695214006" sldId="326"/>
        </pc:sldMkLst>
        <pc:picChg chg="del">
          <ac:chgData name="German Roberto Pardo Gonzalez" userId="d5311aa7-6723-4fe3-ba77-f096abe815df" providerId="ADAL" clId="{143FFAE7-5F81-498E-94CB-2D0DA54E32E7}" dt="2023-01-30T22:03:09.558" v="160" actId="478"/>
          <ac:picMkLst>
            <pc:docMk/>
            <pc:sldMk cId="3695214006" sldId="326"/>
            <ac:picMk id="12" creationId="{0AA06C48-B614-57FA-EF65-B5E313644D30}"/>
          </ac:picMkLst>
        </pc:picChg>
        <pc:picChg chg="del">
          <ac:chgData name="German Roberto Pardo Gonzalez" userId="d5311aa7-6723-4fe3-ba77-f096abe815df" providerId="ADAL" clId="{143FFAE7-5F81-498E-94CB-2D0DA54E32E7}" dt="2023-01-30T22:03:09.558" v="160" actId="478"/>
          <ac:picMkLst>
            <pc:docMk/>
            <pc:sldMk cId="3695214006" sldId="326"/>
            <ac:picMk id="13" creationId="{5959C3F2-9DB6-8EE0-DAAF-B124ADCCE184}"/>
          </ac:picMkLst>
        </pc:picChg>
        <pc:picChg chg="del">
          <ac:chgData name="German Roberto Pardo Gonzalez" userId="d5311aa7-6723-4fe3-ba77-f096abe815df" providerId="ADAL" clId="{143FFAE7-5F81-498E-94CB-2D0DA54E32E7}" dt="2023-01-30T22:03:09.558" v="160" actId="478"/>
          <ac:picMkLst>
            <pc:docMk/>
            <pc:sldMk cId="3695214006" sldId="326"/>
            <ac:picMk id="14" creationId="{1F677A19-3B85-968F-FA27-29DDFB4AD97F}"/>
          </ac:picMkLst>
        </pc:picChg>
      </pc:sldChg>
      <pc:sldChg chg="addSp delSp modSp mod modNotesTx">
        <pc:chgData name="German Roberto Pardo Gonzalez" userId="d5311aa7-6723-4fe3-ba77-f096abe815df" providerId="ADAL" clId="{143FFAE7-5F81-498E-94CB-2D0DA54E32E7}" dt="2023-02-06T01:31:08.382" v="6625" actId="20577"/>
        <pc:sldMkLst>
          <pc:docMk/>
          <pc:sldMk cId="1111403022" sldId="356"/>
        </pc:sldMkLst>
        <pc:spChg chg="add del mod">
          <ac:chgData name="German Roberto Pardo Gonzalez" userId="d5311aa7-6723-4fe3-ba77-f096abe815df" providerId="ADAL" clId="{143FFAE7-5F81-498E-94CB-2D0DA54E32E7}" dt="2023-02-06T01:31:08.382" v="6625" actId="20577"/>
          <ac:spMkLst>
            <pc:docMk/>
            <pc:sldMk cId="1111403022" sldId="356"/>
            <ac:spMk id="2" creationId="{EE400996-64E2-ADE3-9182-70C21B22F3E1}"/>
          </ac:spMkLst>
        </pc:spChg>
        <pc:spChg chg="mod">
          <ac:chgData name="German Roberto Pardo Gonzalez" userId="d5311aa7-6723-4fe3-ba77-f096abe815df" providerId="ADAL" clId="{143FFAE7-5F81-498E-94CB-2D0DA54E32E7}" dt="2023-02-06T01:30:36.896" v="6524" actId="14100"/>
          <ac:spMkLst>
            <pc:docMk/>
            <pc:sldMk cId="1111403022" sldId="356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143FFAE7-5F81-498E-94CB-2D0DA54E32E7}" dt="2023-02-01T03:39:46.955" v="925" actId="478"/>
          <ac:picMkLst>
            <pc:docMk/>
            <pc:sldMk cId="1111403022" sldId="356"/>
            <ac:picMk id="2" creationId="{BF63C8D6-45E0-C07C-C8C9-B91FF0897219}"/>
          </ac:picMkLst>
        </pc:picChg>
        <pc:picChg chg="del">
          <ac:chgData name="German Roberto Pardo Gonzalez" userId="d5311aa7-6723-4fe3-ba77-f096abe815df" providerId="ADAL" clId="{143FFAE7-5F81-498E-94CB-2D0DA54E32E7}" dt="2023-02-01T03:39:48.052" v="926" actId="478"/>
          <ac:picMkLst>
            <pc:docMk/>
            <pc:sldMk cId="1111403022" sldId="356"/>
            <ac:picMk id="4" creationId="{41CD0C3F-C71A-7E9A-F909-91C25A36F566}"/>
          </ac:picMkLst>
        </pc:picChg>
        <pc:picChg chg="del">
          <ac:chgData name="German Roberto Pardo Gonzalez" userId="d5311aa7-6723-4fe3-ba77-f096abe815df" providerId="ADAL" clId="{143FFAE7-5F81-498E-94CB-2D0DA54E32E7}" dt="2023-02-01T03:39:49.040" v="927" actId="478"/>
          <ac:picMkLst>
            <pc:docMk/>
            <pc:sldMk cId="1111403022" sldId="356"/>
            <ac:picMk id="5" creationId="{0A27D206-3F85-BDA0-4545-A0EA913F7B73}"/>
          </ac:picMkLst>
        </pc:picChg>
        <pc:picChg chg="add mod">
          <ac:chgData name="German Roberto Pardo Gonzalez" userId="d5311aa7-6723-4fe3-ba77-f096abe815df" providerId="ADAL" clId="{143FFAE7-5F81-498E-94CB-2D0DA54E32E7}" dt="2023-02-03T22:04:47.934" v="2083" actId="1076"/>
          <ac:picMkLst>
            <pc:docMk/>
            <pc:sldMk cId="1111403022" sldId="356"/>
            <ac:picMk id="7" creationId="{B97FDCCD-4749-BE1E-A7EF-44D7DDAA07C3}"/>
          </ac:picMkLst>
        </pc:picChg>
        <pc:picChg chg="del">
          <ac:chgData name="German Roberto Pardo Gonzalez" userId="d5311aa7-6723-4fe3-ba77-f096abe815df" providerId="ADAL" clId="{143FFAE7-5F81-498E-94CB-2D0DA54E32E7}" dt="2023-01-30T21:58:46.961" v="118" actId="478"/>
          <ac:picMkLst>
            <pc:docMk/>
            <pc:sldMk cId="1111403022" sldId="356"/>
            <ac:picMk id="9" creationId="{FF357E8A-43CE-074E-1AE0-45BE03F30015}"/>
          </ac:picMkLst>
        </pc:picChg>
        <pc:picChg chg="del">
          <ac:chgData name="German Roberto Pardo Gonzalez" userId="d5311aa7-6723-4fe3-ba77-f096abe815df" providerId="ADAL" clId="{143FFAE7-5F81-498E-94CB-2D0DA54E32E7}" dt="2023-01-30T21:58:46.961" v="118" actId="478"/>
          <ac:picMkLst>
            <pc:docMk/>
            <pc:sldMk cId="1111403022" sldId="356"/>
            <ac:picMk id="10" creationId="{767F344C-1220-1F1E-4702-A02AB5A4050A}"/>
          </ac:picMkLst>
        </pc:picChg>
        <pc:picChg chg="del">
          <ac:chgData name="German Roberto Pardo Gonzalez" userId="d5311aa7-6723-4fe3-ba77-f096abe815df" providerId="ADAL" clId="{143FFAE7-5F81-498E-94CB-2D0DA54E32E7}" dt="2023-01-30T21:58:46.961" v="118" actId="478"/>
          <ac:picMkLst>
            <pc:docMk/>
            <pc:sldMk cId="1111403022" sldId="356"/>
            <ac:picMk id="11" creationId="{85F76A1E-D62A-0E2A-6953-452423327AB2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1:58:50.169" v="119" actId="47"/>
        <pc:sldMkLst>
          <pc:docMk/>
          <pc:sldMk cId="537164912" sldId="360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992125901" sldId="368"/>
        </pc:sldMkLst>
        <pc:picChg chg="del">
          <ac:chgData name="German Roberto Pardo Gonzalez" userId="d5311aa7-6723-4fe3-ba77-f096abe815df" providerId="ADAL" clId="{143FFAE7-5F81-498E-94CB-2D0DA54E32E7}" dt="2023-01-30T21:59:30.062" v="136" actId="478"/>
          <ac:picMkLst>
            <pc:docMk/>
            <pc:sldMk cId="992125901" sldId="368"/>
            <ac:picMk id="13" creationId="{3869940B-36AE-6BE1-F6C6-774B9E3F8415}"/>
          </ac:picMkLst>
        </pc:picChg>
        <pc:picChg chg="del">
          <ac:chgData name="German Roberto Pardo Gonzalez" userId="d5311aa7-6723-4fe3-ba77-f096abe815df" providerId="ADAL" clId="{143FFAE7-5F81-498E-94CB-2D0DA54E32E7}" dt="2023-01-30T21:59:30.062" v="136" actId="478"/>
          <ac:picMkLst>
            <pc:docMk/>
            <pc:sldMk cId="992125901" sldId="368"/>
            <ac:picMk id="14" creationId="{A4F4E575-CD6E-1723-9374-A9E10E81DB32}"/>
          </ac:picMkLst>
        </pc:picChg>
        <pc:picChg chg="del">
          <ac:chgData name="German Roberto Pardo Gonzalez" userId="d5311aa7-6723-4fe3-ba77-f096abe815df" providerId="ADAL" clId="{143FFAE7-5F81-498E-94CB-2D0DA54E32E7}" dt="2023-01-30T21:59:30.062" v="136" actId="478"/>
          <ac:picMkLst>
            <pc:docMk/>
            <pc:sldMk cId="992125901" sldId="368"/>
            <ac:picMk id="15" creationId="{B4EDFA3B-A11F-E1CC-C2DF-26975525269C}"/>
          </ac:picMkLst>
        </pc:picChg>
      </pc:sldChg>
      <pc:sldChg chg="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240379902" sldId="369"/>
        </pc:sldMkLst>
      </pc:sldChg>
      <pc:sldChg chg="del">
        <pc:chgData name="German Roberto Pardo Gonzalez" userId="d5311aa7-6723-4fe3-ba77-f096abe815df" providerId="ADAL" clId="{143FFAE7-5F81-498E-94CB-2D0DA54E32E7}" dt="2023-01-30T22:03:46.587" v="185" actId="47"/>
        <pc:sldMkLst>
          <pc:docMk/>
          <pc:sldMk cId="557607173" sldId="374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916252909" sldId="375"/>
        </pc:sldMkLst>
        <pc:picChg chg="del">
          <ac:chgData name="German Roberto Pardo Gonzalez" userId="d5311aa7-6723-4fe3-ba77-f096abe815df" providerId="ADAL" clId="{143FFAE7-5F81-498E-94CB-2D0DA54E32E7}" dt="2023-01-30T22:00:09.001" v="152" actId="478"/>
          <ac:picMkLst>
            <pc:docMk/>
            <pc:sldMk cId="916252909" sldId="375"/>
            <ac:picMk id="10" creationId="{D5CBCEBA-C702-F8CA-FD5C-040ABA499836}"/>
          </ac:picMkLst>
        </pc:picChg>
        <pc:picChg chg="del">
          <ac:chgData name="German Roberto Pardo Gonzalez" userId="d5311aa7-6723-4fe3-ba77-f096abe815df" providerId="ADAL" clId="{143FFAE7-5F81-498E-94CB-2D0DA54E32E7}" dt="2023-01-30T22:00:09.001" v="152" actId="478"/>
          <ac:picMkLst>
            <pc:docMk/>
            <pc:sldMk cId="916252909" sldId="375"/>
            <ac:picMk id="11" creationId="{792D4BB7-5860-0091-1308-830851C7EBF8}"/>
          </ac:picMkLst>
        </pc:picChg>
        <pc:picChg chg="del">
          <ac:chgData name="German Roberto Pardo Gonzalez" userId="d5311aa7-6723-4fe3-ba77-f096abe815df" providerId="ADAL" clId="{143FFAE7-5F81-498E-94CB-2D0DA54E32E7}" dt="2023-01-30T22:00:09.001" v="152" actId="478"/>
          <ac:picMkLst>
            <pc:docMk/>
            <pc:sldMk cId="916252909" sldId="375"/>
            <ac:picMk id="12" creationId="{3B83194D-9A1A-0EE4-AEE9-B66A13433F5C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6.944" v="186" actId="47"/>
        <pc:sldMkLst>
          <pc:docMk/>
          <pc:sldMk cId="2398014324" sldId="376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408071643" sldId="377"/>
        </pc:sldMkLst>
        <pc:picChg chg="del">
          <ac:chgData name="German Roberto Pardo Gonzalez" userId="d5311aa7-6723-4fe3-ba77-f096abe815df" providerId="ADAL" clId="{143FFAE7-5F81-498E-94CB-2D0DA54E32E7}" dt="2023-01-30T22:03:21.512" v="163" actId="478"/>
          <ac:picMkLst>
            <pc:docMk/>
            <pc:sldMk cId="3408071643" sldId="377"/>
            <ac:picMk id="16" creationId="{92E69AFD-7D70-20B2-E8F7-C1A57D62A2F6}"/>
          </ac:picMkLst>
        </pc:picChg>
        <pc:picChg chg="del">
          <ac:chgData name="German Roberto Pardo Gonzalez" userId="d5311aa7-6723-4fe3-ba77-f096abe815df" providerId="ADAL" clId="{143FFAE7-5F81-498E-94CB-2D0DA54E32E7}" dt="2023-01-30T22:03:19.231" v="162" actId="478"/>
          <ac:picMkLst>
            <pc:docMk/>
            <pc:sldMk cId="3408071643" sldId="377"/>
            <ac:picMk id="17" creationId="{7381044A-9C2C-8F41-F944-4C8BFE799A18}"/>
          </ac:picMkLst>
        </pc:picChg>
        <pc:picChg chg="del">
          <ac:chgData name="German Roberto Pardo Gonzalez" userId="d5311aa7-6723-4fe3-ba77-f096abe815df" providerId="ADAL" clId="{143FFAE7-5F81-498E-94CB-2D0DA54E32E7}" dt="2023-01-30T22:03:19.231" v="162" actId="478"/>
          <ac:picMkLst>
            <pc:docMk/>
            <pc:sldMk cId="3408071643" sldId="377"/>
            <ac:picMk id="18" creationId="{00CFED2F-9A3F-0E0D-C74F-67ECD2625CB8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29.290" v="166" actId="47"/>
        <pc:sldMkLst>
          <pc:docMk/>
          <pc:sldMk cId="3566708466" sldId="378"/>
        </pc:sldMkLst>
      </pc:sldChg>
      <pc:sldChg chg="del">
        <pc:chgData name="German Roberto Pardo Gonzalez" userId="d5311aa7-6723-4fe3-ba77-f096abe815df" providerId="ADAL" clId="{143FFAE7-5F81-498E-94CB-2D0DA54E32E7}" dt="2023-01-30T22:03:27.121" v="164" actId="47"/>
        <pc:sldMkLst>
          <pc:docMk/>
          <pc:sldMk cId="4194149965" sldId="379"/>
        </pc:sldMkLst>
      </pc:sldChg>
      <pc:sldChg chg="del">
        <pc:chgData name="German Roberto Pardo Gonzalez" userId="d5311aa7-6723-4fe3-ba77-f096abe815df" providerId="ADAL" clId="{143FFAE7-5F81-498E-94CB-2D0DA54E32E7}" dt="2023-01-30T22:03:33.381" v="167" actId="47"/>
        <pc:sldMkLst>
          <pc:docMk/>
          <pc:sldMk cId="1569992212" sldId="380"/>
        </pc:sldMkLst>
      </pc:sldChg>
      <pc:sldChg chg="del">
        <pc:chgData name="German Roberto Pardo Gonzalez" userId="d5311aa7-6723-4fe3-ba77-f096abe815df" providerId="ADAL" clId="{143FFAE7-5F81-498E-94CB-2D0DA54E32E7}" dt="2023-01-30T22:02:05.357" v="158" actId="47"/>
        <pc:sldMkLst>
          <pc:docMk/>
          <pc:sldMk cId="183654586" sldId="381"/>
        </pc:sldMkLst>
      </pc:sldChg>
      <pc:sldChg chg="del">
        <pc:chgData name="German Roberto Pardo Gonzalez" userId="d5311aa7-6723-4fe3-ba77-f096abe815df" providerId="ADAL" clId="{143FFAE7-5F81-498E-94CB-2D0DA54E32E7}" dt="2023-01-30T22:03:45.500" v="181" actId="47"/>
        <pc:sldMkLst>
          <pc:docMk/>
          <pc:sldMk cId="3293588072" sldId="382"/>
        </pc:sldMkLst>
      </pc:sldChg>
      <pc:sldChg chg="delSp modSp mod ord modShow">
        <pc:chgData name="German Roberto Pardo Gonzalez" userId="d5311aa7-6723-4fe3-ba77-f096abe815df" providerId="ADAL" clId="{143FFAE7-5F81-498E-94CB-2D0DA54E32E7}" dt="2023-02-06T01:15:29.191" v="6355"/>
        <pc:sldMkLst>
          <pc:docMk/>
          <pc:sldMk cId="1640079945" sldId="384"/>
        </pc:sldMkLst>
        <pc:spChg chg="mod">
          <ac:chgData name="German Roberto Pardo Gonzalez" userId="d5311aa7-6723-4fe3-ba77-f096abe815df" providerId="ADAL" clId="{143FFAE7-5F81-498E-94CB-2D0DA54E32E7}" dt="2023-02-01T03:46:27.318" v="1049" actId="20577"/>
          <ac:spMkLst>
            <pc:docMk/>
            <pc:sldMk cId="1640079945" sldId="384"/>
            <ac:spMk id="10" creationId="{33B80FAD-4B5E-AE5E-9EC9-E5D7D11FD926}"/>
          </ac:spMkLst>
        </pc:spChg>
        <pc:picChg chg="del">
          <ac:chgData name="German Roberto Pardo Gonzalez" userId="d5311aa7-6723-4fe3-ba77-f096abe815df" providerId="ADAL" clId="{143FFAE7-5F81-498E-94CB-2D0DA54E32E7}" dt="2023-01-30T21:58:08.894" v="107" actId="478"/>
          <ac:picMkLst>
            <pc:docMk/>
            <pc:sldMk cId="1640079945" sldId="384"/>
            <ac:picMk id="3" creationId="{7680FFE8-E12E-95A1-9CE5-C9EB54D4A5E1}"/>
          </ac:picMkLst>
        </pc:picChg>
        <pc:picChg chg="del">
          <ac:chgData name="German Roberto Pardo Gonzalez" userId="d5311aa7-6723-4fe3-ba77-f096abe815df" providerId="ADAL" clId="{143FFAE7-5F81-498E-94CB-2D0DA54E32E7}" dt="2023-01-30T21:58:08.894" v="107" actId="478"/>
          <ac:picMkLst>
            <pc:docMk/>
            <pc:sldMk cId="1640079945" sldId="384"/>
            <ac:picMk id="4" creationId="{8373EAD0-3D18-4C1C-A7C1-98A0E10C34D6}"/>
          </ac:picMkLst>
        </pc:picChg>
        <pc:picChg chg="del">
          <ac:chgData name="German Roberto Pardo Gonzalez" userId="d5311aa7-6723-4fe3-ba77-f096abe815df" providerId="ADAL" clId="{143FFAE7-5F81-498E-94CB-2D0DA54E32E7}" dt="2023-01-30T21:58:08.894" v="107" actId="478"/>
          <ac:picMkLst>
            <pc:docMk/>
            <pc:sldMk cId="1640079945" sldId="384"/>
            <ac:picMk id="7" creationId="{58FA5DF4-3324-1F46-B754-83522A7C67DC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7.752" v="187" actId="47"/>
        <pc:sldMkLst>
          <pc:docMk/>
          <pc:sldMk cId="3350893994" sldId="385"/>
        </pc:sldMkLst>
      </pc:sldChg>
      <pc:sldChg chg="del">
        <pc:chgData name="German Roberto Pardo Gonzalez" userId="d5311aa7-6723-4fe3-ba77-f096abe815df" providerId="ADAL" clId="{143FFAE7-5F81-498E-94CB-2D0DA54E32E7}" dt="2023-01-30T22:03:43.886" v="171" actId="47"/>
        <pc:sldMkLst>
          <pc:docMk/>
          <pc:sldMk cId="1382269304" sldId="387"/>
        </pc:sldMkLst>
      </pc:sldChg>
      <pc:sldChg chg="delSp modSp mod ord modShow modNotesTx">
        <pc:chgData name="German Roberto Pardo Gonzalez" userId="d5311aa7-6723-4fe3-ba77-f096abe815df" providerId="ADAL" clId="{143FFAE7-5F81-498E-94CB-2D0DA54E32E7}" dt="2023-02-06T01:16:15.040" v="6387" actId="20577"/>
        <pc:sldMkLst>
          <pc:docMk/>
          <pc:sldMk cId="2617439455" sldId="389"/>
        </pc:sldMkLst>
        <pc:spChg chg="mod">
          <ac:chgData name="German Roberto Pardo Gonzalez" userId="d5311aa7-6723-4fe3-ba77-f096abe815df" providerId="ADAL" clId="{143FFAE7-5F81-498E-94CB-2D0DA54E32E7}" dt="2023-02-06T01:16:01.317" v="6384" actId="20577"/>
          <ac:spMkLst>
            <pc:docMk/>
            <pc:sldMk cId="2617439455" sldId="389"/>
            <ac:spMk id="9" creationId="{F03B255E-2014-3D39-8C22-193C5A3246F2}"/>
          </ac:spMkLst>
        </pc:spChg>
        <pc:picChg chg="del">
          <ac:chgData name="German Roberto Pardo Gonzalez" userId="d5311aa7-6723-4fe3-ba77-f096abe815df" providerId="ADAL" clId="{143FFAE7-5F81-498E-94CB-2D0DA54E32E7}" dt="2023-01-30T21:58:14.425" v="108" actId="478"/>
          <ac:picMkLst>
            <pc:docMk/>
            <pc:sldMk cId="2617439455" sldId="389"/>
            <ac:picMk id="10" creationId="{4155C321-E714-4358-52B2-990791BC06D1}"/>
          </ac:picMkLst>
        </pc:picChg>
        <pc:picChg chg="del">
          <ac:chgData name="German Roberto Pardo Gonzalez" userId="d5311aa7-6723-4fe3-ba77-f096abe815df" providerId="ADAL" clId="{143FFAE7-5F81-498E-94CB-2D0DA54E32E7}" dt="2023-01-30T21:58:14.425" v="108" actId="478"/>
          <ac:picMkLst>
            <pc:docMk/>
            <pc:sldMk cId="2617439455" sldId="389"/>
            <ac:picMk id="11" creationId="{3B5D1D7F-4FFB-580C-54AA-695D827D65F7}"/>
          </ac:picMkLst>
        </pc:picChg>
        <pc:picChg chg="del">
          <ac:chgData name="German Roberto Pardo Gonzalez" userId="d5311aa7-6723-4fe3-ba77-f096abe815df" providerId="ADAL" clId="{143FFAE7-5F81-498E-94CB-2D0DA54E32E7}" dt="2023-01-30T21:58:15.907" v="109" actId="478"/>
          <ac:picMkLst>
            <pc:docMk/>
            <pc:sldMk cId="2617439455" sldId="389"/>
            <ac:picMk id="13" creationId="{13D5B58B-FD76-C429-64F1-FE506EE1A44D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4.067" v="172" actId="47"/>
        <pc:sldMkLst>
          <pc:docMk/>
          <pc:sldMk cId="3875478415" sldId="391"/>
        </pc:sldMkLst>
      </pc:sldChg>
      <pc:sldChg chg="del">
        <pc:chgData name="German Roberto Pardo Gonzalez" userId="d5311aa7-6723-4fe3-ba77-f096abe815df" providerId="ADAL" clId="{143FFAE7-5F81-498E-94CB-2D0DA54E32E7}" dt="2023-01-30T22:03:44.315" v="173" actId="47"/>
        <pc:sldMkLst>
          <pc:docMk/>
          <pc:sldMk cId="3648835218" sldId="392"/>
        </pc:sldMkLst>
      </pc:sldChg>
      <pc:sldChg chg="del">
        <pc:chgData name="German Roberto Pardo Gonzalez" userId="d5311aa7-6723-4fe3-ba77-f096abe815df" providerId="ADAL" clId="{143FFAE7-5F81-498E-94CB-2D0DA54E32E7}" dt="2023-01-30T22:03:44.469" v="174" actId="47"/>
        <pc:sldMkLst>
          <pc:docMk/>
          <pc:sldMk cId="529899937" sldId="393"/>
        </pc:sldMkLst>
      </pc:sldChg>
      <pc:sldChg chg="del">
        <pc:chgData name="German Roberto Pardo Gonzalez" userId="d5311aa7-6723-4fe3-ba77-f096abe815df" providerId="ADAL" clId="{143FFAE7-5F81-498E-94CB-2D0DA54E32E7}" dt="2023-01-30T22:03:44.601" v="175" actId="47"/>
        <pc:sldMkLst>
          <pc:docMk/>
          <pc:sldMk cId="1125423977" sldId="394"/>
        </pc:sldMkLst>
      </pc:sldChg>
      <pc:sldChg chg="del">
        <pc:chgData name="German Roberto Pardo Gonzalez" userId="d5311aa7-6723-4fe3-ba77-f096abe815df" providerId="ADAL" clId="{143FFAE7-5F81-498E-94CB-2D0DA54E32E7}" dt="2023-01-30T22:03:44.732" v="176" actId="47"/>
        <pc:sldMkLst>
          <pc:docMk/>
          <pc:sldMk cId="2029228434" sldId="395"/>
        </pc:sldMkLst>
      </pc:sldChg>
      <pc:sldChg chg="del">
        <pc:chgData name="German Roberto Pardo Gonzalez" userId="d5311aa7-6723-4fe3-ba77-f096abe815df" providerId="ADAL" clId="{143FFAE7-5F81-498E-94CB-2D0DA54E32E7}" dt="2023-01-30T22:03:44.847" v="177" actId="47"/>
        <pc:sldMkLst>
          <pc:docMk/>
          <pc:sldMk cId="4165941534" sldId="396"/>
        </pc:sldMkLst>
      </pc:sldChg>
      <pc:sldChg chg="del">
        <pc:chgData name="German Roberto Pardo Gonzalez" userId="d5311aa7-6723-4fe3-ba77-f096abe815df" providerId="ADAL" clId="{143FFAE7-5F81-498E-94CB-2D0DA54E32E7}" dt="2023-01-30T22:03:44.970" v="178" actId="47"/>
        <pc:sldMkLst>
          <pc:docMk/>
          <pc:sldMk cId="1544359752" sldId="397"/>
        </pc:sldMkLst>
      </pc:sldChg>
      <pc:sldChg chg="del">
        <pc:chgData name="German Roberto Pardo Gonzalez" userId="d5311aa7-6723-4fe3-ba77-f096abe815df" providerId="ADAL" clId="{143FFAE7-5F81-498E-94CB-2D0DA54E32E7}" dt="2023-01-30T22:03:45.094" v="179" actId="47"/>
        <pc:sldMkLst>
          <pc:docMk/>
          <pc:sldMk cId="931431835" sldId="398"/>
        </pc:sldMkLst>
      </pc:sldChg>
      <pc:sldChg chg="del">
        <pc:chgData name="German Roberto Pardo Gonzalez" userId="d5311aa7-6723-4fe3-ba77-f096abe815df" providerId="ADAL" clId="{143FFAE7-5F81-498E-94CB-2D0DA54E32E7}" dt="2023-01-30T22:03:45.221" v="180" actId="47"/>
        <pc:sldMkLst>
          <pc:docMk/>
          <pc:sldMk cId="682429565" sldId="399"/>
        </pc:sldMkLst>
      </pc:sldChg>
      <pc:sldChg chg="del">
        <pc:chgData name="German Roberto Pardo Gonzalez" userId="d5311aa7-6723-4fe3-ba77-f096abe815df" providerId="ADAL" clId="{143FFAE7-5F81-498E-94CB-2D0DA54E32E7}" dt="2023-01-30T21:59:04.818" v="123" actId="47"/>
        <pc:sldMkLst>
          <pc:docMk/>
          <pc:sldMk cId="1148586949" sldId="400"/>
        </pc:sldMkLst>
      </pc:sldChg>
      <pc:sldChg chg="del">
        <pc:chgData name="German Roberto Pardo Gonzalez" userId="d5311aa7-6723-4fe3-ba77-f096abe815df" providerId="ADAL" clId="{143FFAE7-5F81-498E-94CB-2D0DA54E32E7}" dt="2023-01-30T21:59:06.796" v="124" actId="47"/>
        <pc:sldMkLst>
          <pc:docMk/>
          <pc:sldMk cId="3206893686" sldId="401"/>
        </pc:sldMkLst>
      </pc:sldChg>
      <pc:sldChg chg="del">
        <pc:chgData name="German Roberto Pardo Gonzalez" userId="d5311aa7-6723-4fe3-ba77-f096abe815df" providerId="ADAL" clId="{143FFAE7-5F81-498E-94CB-2D0DA54E32E7}" dt="2023-01-30T21:59:06.936" v="125" actId="47"/>
        <pc:sldMkLst>
          <pc:docMk/>
          <pc:sldMk cId="3156922939" sldId="402"/>
        </pc:sldMkLst>
      </pc:sldChg>
      <pc:sldChg chg="del">
        <pc:chgData name="German Roberto Pardo Gonzalez" userId="d5311aa7-6723-4fe3-ba77-f096abe815df" providerId="ADAL" clId="{143FFAE7-5F81-498E-94CB-2D0DA54E32E7}" dt="2023-01-30T21:59:07.074" v="126" actId="47"/>
        <pc:sldMkLst>
          <pc:docMk/>
          <pc:sldMk cId="3852814697" sldId="403"/>
        </pc:sldMkLst>
      </pc:sldChg>
      <pc:sldChg chg="del">
        <pc:chgData name="German Roberto Pardo Gonzalez" userId="d5311aa7-6723-4fe3-ba77-f096abe815df" providerId="ADAL" clId="{143FFAE7-5F81-498E-94CB-2D0DA54E32E7}" dt="2023-01-30T21:59:07.214" v="127" actId="47"/>
        <pc:sldMkLst>
          <pc:docMk/>
          <pc:sldMk cId="3742849099" sldId="404"/>
        </pc:sldMkLst>
      </pc:sldChg>
      <pc:sldChg chg="del">
        <pc:chgData name="German Roberto Pardo Gonzalez" userId="d5311aa7-6723-4fe3-ba77-f096abe815df" providerId="ADAL" clId="{143FFAE7-5F81-498E-94CB-2D0DA54E32E7}" dt="2023-01-30T21:59:07.398" v="128" actId="47"/>
        <pc:sldMkLst>
          <pc:docMk/>
          <pc:sldMk cId="3584018761" sldId="405"/>
        </pc:sldMkLst>
      </pc:sldChg>
      <pc:sldChg chg="del">
        <pc:chgData name="German Roberto Pardo Gonzalez" userId="d5311aa7-6723-4fe3-ba77-f096abe815df" providerId="ADAL" clId="{143FFAE7-5F81-498E-94CB-2D0DA54E32E7}" dt="2023-01-30T21:59:07.565" v="129" actId="47"/>
        <pc:sldMkLst>
          <pc:docMk/>
          <pc:sldMk cId="4081017008" sldId="406"/>
        </pc:sldMkLst>
      </pc:sldChg>
      <pc:sldChg chg="del">
        <pc:chgData name="German Roberto Pardo Gonzalez" userId="d5311aa7-6723-4fe3-ba77-f096abe815df" providerId="ADAL" clId="{143FFAE7-5F81-498E-94CB-2D0DA54E32E7}" dt="2023-01-30T21:59:07.740" v="130" actId="47"/>
        <pc:sldMkLst>
          <pc:docMk/>
          <pc:sldMk cId="3599875776" sldId="407"/>
        </pc:sldMkLst>
      </pc:sldChg>
      <pc:sldChg chg="del">
        <pc:chgData name="German Roberto Pardo Gonzalez" userId="d5311aa7-6723-4fe3-ba77-f096abe815df" providerId="ADAL" clId="{143FFAE7-5F81-498E-94CB-2D0DA54E32E7}" dt="2023-01-30T21:59:07.917" v="131" actId="47"/>
        <pc:sldMkLst>
          <pc:docMk/>
          <pc:sldMk cId="3239874229" sldId="408"/>
        </pc:sldMkLst>
      </pc:sldChg>
      <pc:sldChg chg="del">
        <pc:chgData name="German Roberto Pardo Gonzalez" userId="d5311aa7-6723-4fe3-ba77-f096abe815df" providerId="ADAL" clId="{143FFAE7-5F81-498E-94CB-2D0DA54E32E7}" dt="2023-01-30T21:59:09.075" v="132" actId="47"/>
        <pc:sldMkLst>
          <pc:docMk/>
          <pc:sldMk cId="1198346218" sldId="409"/>
        </pc:sldMkLst>
      </pc:sldChg>
      <pc:sldChg chg="delSp del">
        <pc:chgData name="German Roberto Pardo Gonzalez" userId="d5311aa7-6723-4fe3-ba77-f096abe815df" providerId="ADAL" clId="{143FFAE7-5F81-498E-94CB-2D0DA54E32E7}" dt="2023-02-01T03:43:35.531" v="988" actId="47"/>
        <pc:sldMkLst>
          <pc:docMk/>
          <pc:sldMk cId="1002394292" sldId="410"/>
        </pc:sldMkLst>
        <pc:picChg chg="del">
          <ac:chgData name="German Roberto Pardo Gonzalez" userId="d5311aa7-6723-4fe3-ba77-f096abe815df" providerId="ADAL" clId="{143FFAE7-5F81-498E-94CB-2D0DA54E32E7}" dt="2023-01-30T21:59:15.230" v="133" actId="478"/>
          <ac:picMkLst>
            <pc:docMk/>
            <pc:sldMk cId="1002394292" sldId="410"/>
            <ac:picMk id="18" creationId="{CB0FB3AB-24DE-E4F5-9474-5C2345A2B446}"/>
          </ac:picMkLst>
        </pc:picChg>
        <pc:picChg chg="del">
          <ac:chgData name="German Roberto Pardo Gonzalez" userId="d5311aa7-6723-4fe3-ba77-f096abe815df" providerId="ADAL" clId="{143FFAE7-5F81-498E-94CB-2D0DA54E32E7}" dt="2023-01-30T21:59:15.230" v="133" actId="478"/>
          <ac:picMkLst>
            <pc:docMk/>
            <pc:sldMk cId="1002394292" sldId="410"/>
            <ac:picMk id="19" creationId="{16671632-6B72-9A33-7F4C-4891404141CC}"/>
          </ac:picMkLst>
        </pc:picChg>
        <pc:picChg chg="del">
          <ac:chgData name="German Roberto Pardo Gonzalez" userId="d5311aa7-6723-4fe3-ba77-f096abe815df" providerId="ADAL" clId="{143FFAE7-5F81-498E-94CB-2D0DA54E32E7}" dt="2023-01-30T21:59:15.230" v="133" actId="478"/>
          <ac:picMkLst>
            <pc:docMk/>
            <pc:sldMk cId="1002394292" sldId="410"/>
            <ac:picMk id="21" creationId="{38F045EE-CF1A-59A0-DF00-10D23552ADAC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5.675" v="182" actId="47"/>
        <pc:sldMkLst>
          <pc:docMk/>
          <pc:sldMk cId="2761315224" sldId="411"/>
        </pc:sldMkLst>
      </pc:sldChg>
      <pc:sldChg chg="del">
        <pc:chgData name="German Roberto Pardo Gonzalez" userId="d5311aa7-6723-4fe3-ba77-f096abe815df" providerId="ADAL" clId="{143FFAE7-5F81-498E-94CB-2D0DA54E32E7}" dt="2023-01-30T21:59:50.358" v="137" actId="47"/>
        <pc:sldMkLst>
          <pc:docMk/>
          <pc:sldMk cId="1136622065" sldId="413"/>
        </pc:sldMkLst>
      </pc:sldChg>
      <pc:sldChg chg="del">
        <pc:chgData name="German Roberto Pardo Gonzalez" userId="d5311aa7-6723-4fe3-ba77-f096abe815df" providerId="ADAL" clId="{143FFAE7-5F81-498E-94CB-2D0DA54E32E7}" dt="2023-01-30T21:59:52.179" v="140" actId="47"/>
        <pc:sldMkLst>
          <pc:docMk/>
          <pc:sldMk cId="3226957923" sldId="414"/>
        </pc:sldMkLst>
      </pc:sldChg>
      <pc:sldChg chg="del">
        <pc:chgData name="German Roberto Pardo Gonzalez" userId="d5311aa7-6723-4fe3-ba77-f096abe815df" providerId="ADAL" clId="{143FFAE7-5F81-498E-94CB-2D0DA54E32E7}" dt="2023-01-30T21:59:51.087" v="138" actId="47"/>
        <pc:sldMkLst>
          <pc:docMk/>
          <pc:sldMk cId="3959396912" sldId="415"/>
        </pc:sldMkLst>
      </pc:sldChg>
      <pc:sldChg chg="del">
        <pc:chgData name="German Roberto Pardo Gonzalez" userId="d5311aa7-6723-4fe3-ba77-f096abe815df" providerId="ADAL" clId="{143FFAE7-5F81-498E-94CB-2D0DA54E32E7}" dt="2023-01-30T21:59:51.505" v="139" actId="47"/>
        <pc:sldMkLst>
          <pc:docMk/>
          <pc:sldMk cId="2137451691" sldId="416"/>
        </pc:sldMkLst>
      </pc:sldChg>
      <pc:sldChg chg="del">
        <pc:chgData name="German Roberto Pardo Gonzalez" userId="d5311aa7-6723-4fe3-ba77-f096abe815df" providerId="ADAL" clId="{143FFAE7-5F81-498E-94CB-2D0DA54E32E7}" dt="2023-01-30T21:59:53.588" v="141" actId="47"/>
        <pc:sldMkLst>
          <pc:docMk/>
          <pc:sldMk cId="3371143847" sldId="417"/>
        </pc:sldMkLst>
      </pc:sldChg>
      <pc:sldChg chg="del">
        <pc:chgData name="German Roberto Pardo Gonzalez" userId="d5311aa7-6723-4fe3-ba77-f096abe815df" providerId="ADAL" clId="{143FFAE7-5F81-498E-94CB-2D0DA54E32E7}" dt="2023-01-30T21:59:54.048" v="142" actId="47"/>
        <pc:sldMkLst>
          <pc:docMk/>
          <pc:sldMk cId="2697646505" sldId="418"/>
        </pc:sldMkLst>
      </pc:sldChg>
      <pc:sldChg chg="del">
        <pc:chgData name="German Roberto Pardo Gonzalez" userId="d5311aa7-6723-4fe3-ba77-f096abe815df" providerId="ADAL" clId="{143FFAE7-5F81-498E-94CB-2D0DA54E32E7}" dt="2023-01-30T21:59:54.536" v="143" actId="47"/>
        <pc:sldMkLst>
          <pc:docMk/>
          <pc:sldMk cId="2792014309" sldId="419"/>
        </pc:sldMkLst>
      </pc:sldChg>
      <pc:sldChg chg="del">
        <pc:chgData name="German Roberto Pardo Gonzalez" userId="d5311aa7-6723-4fe3-ba77-f096abe815df" providerId="ADAL" clId="{143FFAE7-5F81-498E-94CB-2D0DA54E32E7}" dt="2023-01-30T21:59:54.890" v="144" actId="47"/>
        <pc:sldMkLst>
          <pc:docMk/>
          <pc:sldMk cId="2711842888" sldId="420"/>
        </pc:sldMkLst>
      </pc:sldChg>
      <pc:sldChg chg="del">
        <pc:chgData name="German Roberto Pardo Gonzalez" userId="d5311aa7-6723-4fe3-ba77-f096abe815df" providerId="ADAL" clId="{143FFAE7-5F81-498E-94CB-2D0DA54E32E7}" dt="2023-01-30T21:59:55.346" v="145" actId="47"/>
        <pc:sldMkLst>
          <pc:docMk/>
          <pc:sldMk cId="1980492842" sldId="421"/>
        </pc:sldMkLst>
      </pc:sldChg>
      <pc:sldChg chg="del">
        <pc:chgData name="German Roberto Pardo Gonzalez" userId="d5311aa7-6723-4fe3-ba77-f096abe815df" providerId="ADAL" clId="{143FFAE7-5F81-498E-94CB-2D0DA54E32E7}" dt="2023-01-30T21:59:55.870" v="146" actId="47"/>
        <pc:sldMkLst>
          <pc:docMk/>
          <pc:sldMk cId="3358414369" sldId="422"/>
        </pc:sldMkLst>
      </pc:sldChg>
      <pc:sldChg chg="del">
        <pc:chgData name="German Roberto Pardo Gonzalez" userId="d5311aa7-6723-4fe3-ba77-f096abe815df" providerId="ADAL" clId="{143FFAE7-5F81-498E-94CB-2D0DA54E32E7}" dt="2023-01-30T21:59:56.305" v="147" actId="47"/>
        <pc:sldMkLst>
          <pc:docMk/>
          <pc:sldMk cId="1769475242" sldId="423"/>
        </pc:sldMkLst>
      </pc:sldChg>
      <pc:sldChg chg="del">
        <pc:chgData name="German Roberto Pardo Gonzalez" userId="d5311aa7-6723-4fe3-ba77-f096abe815df" providerId="ADAL" clId="{143FFAE7-5F81-498E-94CB-2D0DA54E32E7}" dt="2023-01-30T21:59:56.921" v="148" actId="47"/>
        <pc:sldMkLst>
          <pc:docMk/>
          <pc:sldMk cId="3617271640" sldId="424"/>
        </pc:sldMkLst>
      </pc:sldChg>
      <pc:sldChg chg="del">
        <pc:chgData name="German Roberto Pardo Gonzalez" userId="d5311aa7-6723-4fe3-ba77-f096abe815df" providerId="ADAL" clId="{143FFAE7-5F81-498E-94CB-2D0DA54E32E7}" dt="2023-01-30T21:59:57.159" v="149" actId="47"/>
        <pc:sldMkLst>
          <pc:docMk/>
          <pc:sldMk cId="1194645567" sldId="425"/>
        </pc:sldMkLst>
      </pc:sldChg>
      <pc:sldChg chg="del">
        <pc:chgData name="German Roberto Pardo Gonzalez" userId="d5311aa7-6723-4fe3-ba77-f096abe815df" providerId="ADAL" clId="{143FFAE7-5F81-498E-94CB-2D0DA54E32E7}" dt="2023-01-30T21:59:59.538" v="150" actId="47"/>
        <pc:sldMkLst>
          <pc:docMk/>
          <pc:sldMk cId="4190704365" sldId="426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1778791749" sldId="427"/>
        </pc:sldMkLst>
        <pc:picChg chg="del">
          <ac:chgData name="German Roberto Pardo Gonzalez" userId="d5311aa7-6723-4fe3-ba77-f096abe815df" providerId="ADAL" clId="{143FFAE7-5F81-498E-94CB-2D0DA54E32E7}" dt="2023-01-30T22:01:20.342" v="153" actId="478"/>
          <ac:picMkLst>
            <pc:docMk/>
            <pc:sldMk cId="1778791749" sldId="427"/>
            <ac:picMk id="12" creationId="{91B1C61F-C15C-DD2F-D44D-73389332C807}"/>
          </ac:picMkLst>
        </pc:picChg>
        <pc:picChg chg="del">
          <ac:chgData name="German Roberto Pardo Gonzalez" userId="d5311aa7-6723-4fe3-ba77-f096abe815df" providerId="ADAL" clId="{143FFAE7-5F81-498E-94CB-2D0DA54E32E7}" dt="2023-01-30T22:01:20.342" v="153" actId="478"/>
          <ac:picMkLst>
            <pc:docMk/>
            <pc:sldMk cId="1778791749" sldId="427"/>
            <ac:picMk id="13" creationId="{FD3DB3A8-2E2B-482C-A94A-85C6CB5256AA}"/>
          </ac:picMkLst>
        </pc:picChg>
        <pc:picChg chg="del">
          <ac:chgData name="German Roberto Pardo Gonzalez" userId="d5311aa7-6723-4fe3-ba77-f096abe815df" providerId="ADAL" clId="{143FFAE7-5F81-498E-94CB-2D0DA54E32E7}" dt="2023-01-30T22:01:20.342" v="153" actId="478"/>
          <ac:picMkLst>
            <pc:docMk/>
            <pc:sldMk cId="1778791749" sldId="427"/>
            <ac:picMk id="14" creationId="{D8778E45-A297-D61A-9ADF-64AEB7FD4D8D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1:51.370" v="154" actId="47"/>
        <pc:sldMkLst>
          <pc:docMk/>
          <pc:sldMk cId="2225704908" sldId="429"/>
        </pc:sldMkLst>
      </pc:sldChg>
      <pc:sldChg chg="del">
        <pc:chgData name="German Roberto Pardo Gonzalez" userId="d5311aa7-6723-4fe3-ba77-f096abe815df" providerId="ADAL" clId="{143FFAE7-5F81-498E-94CB-2D0DA54E32E7}" dt="2023-01-30T22:01:53.129" v="155" actId="47"/>
        <pc:sldMkLst>
          <pc:docMk/>
          <pc:sldMk cId="343628230" sldId="430"/>
        </pc:sldMkLst>
      </pc:sldChg>
      <pc:sldChg chg="del">
        <pc:chgData name="German Roberto Pardo Gonzalez" userId="d5311aa7-6723-4fe3-ba77-f096abe815df" providerId="ADAL" clId="{143FFAE7-5F81-498E-94CB-2D0DA54E32E7}" dt="2023-01-30T22:03:27.736" v="165" actId="47"/>
        <pc:sldMkLst>
          <pc:docMk/>
          <pc:sldMk cId="4085854299" sldId="431"/>
        </pc:sldMkLst>
      </pc:sldChg>
      <pc:sldChg chg="del">
        <pc:chgData name="German Roberto Pardo Gonzalez" userId="d5311aa7-6723-4fe3-ba77-f096abe815df" providerId="ADAL" clId="{143FFAE7-5F81-498E-94CB-2D0DA54E32E7}" dt="2023-01-30T22:03:34.012" v="168" actId="47"/>
        <pc:sldMkLst>
          <pc:docMk/>
          <pc:sldMk cId="3084982641" sldId="432"/>
        </pc:sldMkLst>
      </pc:sldChg>
      <pc:sldChg chg="del">
        <pc:chgData name="German Roberto Pardo Gonzalez" userId="d5311aa7-6723-4fe3-ba77-f096abe815df" providerId="ADAL" clId="{143FFAE7-5F81-498E-94CB-2D0DA54E32E7}" dt="2023-01-30T22:03:47.908" v="188" actId="47"/>
        <pc:sldMkLst>
          <pc:docMk/>
          <pc:sldMk cId="1974966718" sldId="437"/>
        </pc:sldMkLst>
      </pc:sldChg>
      <pc:sldChg chg="del">
        <pc:chgData name="German Roberto Pardo Gonzalez" userId="d5311aa7-6723-4fe3-ba77-f096abe815df" providerId="ADAL" clId="{143FFAE7-5F81-498E-94CB-2D0DA54E32E7}" dt="2023-01-30T22:03:48.070" v="189" actId="47"/>
        <pc:sldMkLst>
          <pc:docMk/>
          <pc:sldMk cId="3325768277" sldId="438"/>
        </pc:sldMkLst>
      </pc:sldChg>
      <pc:sldChg chg="del">
        <pc:chgData name="German Roberto Pardo Gonzalez" userId="d5311aa7-6723-4fe3-ba77-f096abe815df" providerId="ADAL" clId="{143FFAE7-5F81-498E-94CB-2D0DA54E32E7}" dt="2023-01-30T22:03:48.621" v="190" actId="47"/>
        <pc:sldMkLst>
          <pc:docMk/>
          <pc:sldMk cId="516107872" sldId="439"/>
        </pc:sldMkLst>
      </pc:sldChg>
      <pc:sldChg chg="del">
        <pc:chgData name="German Roberto Pardo Gonzalez" userId="d5311aa7-6723-4fe3-ba77-f096abe815df" providerId="ADAL" clId="{143FFAE7-5F81-498E-94CB-2D0DA54E32E7}" dt="2023-01-30T22:03:48.964" v="191" actId="47"/>
        <pc:sldMkLst>
          <pc:docMk/>
          <pc:sldMk cId="4120509969" sldId="440"/>
        </pc:sldMkLst>
      </pc:sldChg>
      <pc:sldChg chg="del">
        <pc:chgData name="German Roberto Pardo Gonzalez" userId="d5311aa7-6723-4fe3-ba77-f096abe815df" providerId="ADAL" clId="{143FFAE7-5F81-498E-94CB-2D0DA54E32E7}" dt="2023-01-30T22:03:49.159" v="192" actId="47"/>
        <pc:sldMkLst>
          <pc:docMk/>
          <pc:sldMk cId="187327887" sldId="441"/>
        </pc:sldMkLst>
      </pc:sldChg>
      <pc:sldChg chg="del">
        <pc:chgData name="German Roberto Pardo Gonzalez" userId="d5311aa7-6723-4fe3-ba77-f096abe815df" providerId="ADAL" clId="{143FFAE7-5F81-498E-94CB-2D0DA54E32E7}" dt="2023-01-30T22:03:49.581" v="193" actId="47"/>
        <pc:sldMkLst>
          <pc:docMk/>
          <pc:sldMk cId="2672845811" sldId="442"/>
        </pc:sldMkLst>
      </pc:sldChg>
      <pc:sldChg chg="del">
        <pc:chgData name="German Roberto Pardo Gonzalez" userId="d5311aa7-6723-4fe3-ba77-f096abe815df" providerId="ADAL" clId="{143FFAE7-5F81-498E-94CB-2D0DA54E32E7}" dt="2023-01-30T22:03:50.002" v="194" actId="47"/>
        <pc:sldMkLst>
          <pc:docMk/>
          <pc:sldMk cId="2143322884" sldId="443"/>
        </pc:sldMkLst>
      </pc:sldChg>
      <pc:sldChg chg="del">
        <pc:chgData name="German Roberto Pardo Gonzalez" userId="d5311aa7-6723-4fe3-ba77-f096abe815df" providerId="ADAL" clId="{143FFAE7-5F81-498E-94CB-2D0DA54E32E7}" dt="2023-01-30T22:03:50.521" v="195" actId="47"/>
        <pc:sldMkLst>
          <pc:docMk/>
          <pc:sldMk cId="1226056487" sldId="444"/>
        </pc:sldMkLst>
      </pc:sldChg>
      <pc:sldChg chg="del">
        <pc:chgData name="German Roberto Pardo Gonzalez" userId="d5311aa7-6723-4fe3-ba77-f096abe815df" providerId="ADAL" clId="{143FFAE7-5F81-498E-94CB-2D0DA54E32E7}" dt="2023-01-30T22:03:50.905" v="196" actId="47"/>
        <pc:sldMkLst>
          <pc:docMk/>
          <pc:sldMk cId="798475475" sldId="445"/>
        </pc:sldMkLst>
      </pc:sldChg>
      <pc:sldChg chg="del">
        <pc:chgData name="German Roberto Pardo Gonzalez" userId="d5311aa7-6723-4fe3-ba77-f096abe815df" providerId="ADAL" clId="{143FFAE7-5F81-498E-94CB-2D0DA54E32E7}" dt="2023-01-30T22:03:51.340" v="197" actId="47"/>
        <pc:sldMkLst>
          <pc:docMk/>
          <pc:sldMk cId="3988910107" sldId="446"/>
        </pc:sldMkLst>
      </pc:sldChg>
      <pc:sldChg chg="del">
        <pc:chgData name="German Roberto Pardo Gonzalez" userId="d5311aa7-6723-4fe3-ba77-f096abe815df" providerId="ADAL" clId="{143FFAE7-5F81-498E-94CB-2D0DA54E32E7}" dt="2023-01-30T22:03:45.860" v="183" actId="47"/>
        <pc:sldMkLst>
          <pc:docMk/>
          <pc:sldMk cId="2176263272" sldId="449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4013653370" sldId="451"/>
        </pc:sldMkLst>
        <pc:picChg chg="del">
          <ac:chgData name="German Roberto Pardo Gonzalez" userId="d5311aa7-6723-4fe3-ba77-f096abe815df" providerId="ADAL" clId="{143FFAE7-5F81-498E-94CB-2D0DA54E32E7}" dt="2023-01-30T22:02:02.186" v="157" actId="478"/>
          <ac:picMkLst>
            <pc:docMk/>
            <pc:sldMk cId="4013653370" sldId="451"/>
            <ac:picMk id="7" creationId="{E5929320-2226-1CF1-5B0F-2A46FD36546C}"/>
          </ac:picMkLst>
        </pc:picChg>
        <pc:picChg chg="del">
          <ac:chgData name="German Roberto Pardo Gonzalez" userId="d5311aa7-6723-4fe3-ba77-f096abe815df" providerId="ADAL" clId="{143FFAE7-5F81-498E-94CB-2D0DA54E32E7}" dt="2023-01-30T22:02:02.186" v="157" actId="478"/>
          <ac:picMkLst>
            <pc:docMk/>
            <pc:sldMk cId="4013653370" sldId="451"/>
            <ac:picMk id="9" creationId="{76D345DA-9DAF-8BDD-AC09-005EE4D06D60}"/>
          </ac:picMkLst>
        </pc:picChg>
        <pc:picChg chg="del">
          <ac:chgData name="German Roberto Pardo Gonzalez" userId="d5311aa7-6723-4fe3-ba77-f096abe815df" providerId="ADAL" clId="{143FFAE7-5F81-498E-94CB-2D0DA54E32E7}" dt="2023-01-30T22:02:02.186" v="157" actId="478"/>
          <ac:picMkLst>
            <pc:docMk/>
            <pc:sldMk cId="4013653370" sldId="451"/>
            <ac:picMk id="10" creationId="{9A9C7B0D-0EB7-CE2A-6FF4-5B5D4B451E8B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7.610" v="114" actId="47"/>
        <pc:sldMkLst>
          <pc:docMk/>
          <pc:sldMk cId="535210584" sldId="452"/>
        </pc:sldMkLst>
        <pc:picChg chg="del">
          <ac:chgData name="German Roberto Pardo Gonzalez" userId="d5311aa7-6723-4fe3-ba77-f096abe815df" providerId="ADAL" clId="{143FFAE7-5F81-498E-94CB-2D0DA54E32E7}" dt="2023-01-30T21:57:44.813" v="104" actId="478"/>
          <ac:picMkLst>
            <pc:docMk/>
            <pc:sldMk cId="535210584" sldId="452"/>
            <ac:picMk id="16" creationId="{AA6613F0-FFDE-539F-6EEE-B050CC4E54EA}"/>
          </ac:picMkLst>
        </pc:picChg>
        <pc:picChg chg="del">
          <ac:chgData name="German Roberto Pardo Gonzalez" userId="d5311aa7-6723-4fe3-ba77-f096abe815df" providerId="ADAL" clId="{143FFAE7-5F81-498E-94CB-2D0DA54E32E7}" dt="2023-01-30T21:57:44.813" v="104" actId="478"/>
          <ac:picMkLst>
            <pc:docMk/>
            <pc:sldMk cId="535210584" sldId="452"/>
            <ac:picMk id="17" creationId="{A9CD23F3-CE65-AB10-8886-55969AC48BB5}"/>
          </ac:picMkLst>
        </pc:picChg>
        <pc:picChg chg="del">
          <ac:chgData name="German Roberto Pardo Gonzalez" userId="d5311aa7-6723-4fe3-ba77-f096abe815df" providerId="ADAL" clId="{143FFAE7-5F81-498E-94CB-2D0DA54E32E7}" dt="2023-01-30T21:57:44.813" v="104" actId="478"/>
          <ac:picMkLst>
            <pc:docMk/>
            <pc:sldMk cId="535210584" sldId="452"/>
            <ac:picMk id="18" creationId="{C7E2385A-901F-3486-E00C-72BA37A359C3}"/>
          </ac:picMkLst>
        </pc:picChg>
      </pc:sldChg>
      <pc:sldChg chg="delSp modSp del mod">
        <pc:chgData name="German Roberto Pardo Gonzalez" userId="d5311aa7-6723-4fe3-ba77-f096abe815df" providerId="ADAL" clId="{143FFAE7-5F81-498E-94CB-2D0DA54E32E7}" dt="2023-02-01T03:27:32.264" v="769" actId="47"/>
        <pc:sldMkLst>
          <pc:docMk/>
          <pc:sldMk cId="1450398804" sldId="454"/>
        </pc:sldMkLst>
        <pc:spChg chg="mod">
          <ac:chgData name="German Roberto Pardo Gonzalez" userId="d5311aa7-6723-4fe3-ba77-f096abe815df" providerId="ADAL" clId="{143FFAE7-5F81-498E-94CB-2D0DA54E32E7}" dt="2023-01-30T21:57:07.613" v="99" actId="14100"/>
          <ac:spMkLst>
            <pc:docMk/>
            <pc:sldMk cId="1450398804" sldId="454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1-30T21:55:34.900" v="89" actId="478"/>
          <ac:picMkLst>
            <pc:docMk/>
            <pc:sldMk cId="1450398804" sldId="454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5:34.900" v="89" actId="478"/>
          <ac:picMkLst>
            <pc:docMk/>
            <pc:sldMk cId="1450398804" sldId="454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5:34.900" v="89" actId="478"/>
          <ac:picMkLst>
            <pc:docMk/>
            <pc:sldMk cId="1450398804" sldId="454"/>
            <ac:picMk id="7" creationId="{7D4216EE-B3A1-33BF-0ACF-EFED998CED81}"/>
          </ac:picMkLst>
        </pc:picChg>
      </pc:sldChg>
      <pc:sldChg chg="delSp add del">
        <pc:chgData name="German Roberto Pardo Gonzalez" userId="d5311aa7-6723-4fe3-ba77-f096abe815df" providerId="ADAL" clId="{143FFAE7-5F81-498E-94CB-2D0DA54E32E7}" dt="2023-01-30T22:10:37.422" v="393" actId="47"/>
        <pc:sldMkLst>
          <pc:docMk/>
          <pc:sldMk cId="258759310" sldId="455"/>
        </pc:sldMkLst>
        <pc:picChg chg="del">
          <ac:chgData name="German Roberto Pardo Gonzalez" userId="d5311aa7-6723-4fe3-ba77-f096abe815df" providerId="ADAL" clId="{143FFAE7-5F81-498E-94CB-2D0DA54E32E7}" dt="2023-01-30T21:58:56.042" v="120" actId="478"/>
          <ac:picMkLst>
            <pc:docMk/>
            <pc:sldMk cId="258759310" sldId="455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8:56.042" v="120" actId="478"/>
          <ac:picMkLst>
            <pc:docMk/>
            <pc:sldMk cId="258759310" sldId="455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8:56.042" v="120" actId="478"/>
          <ac:picMkLst>
            <pc:docMk/>
            <pc:sldMk cId="258759310" sldId="455"/>
            <ac:picMk id="7" creationId="{7D4216EE-B3A1-33BF-0ACF-EFED998CED81}"/>
          </ac:picMkLst>
        </pc:picChg>
      </pc:sldChg>
      <pc:sldChg chg="delSp modSp mod">
        <pc:chgData name="German Roberto Pardo Gonzalez" userId="d5311aa7-6723-4fe3-ba77-f096abe815df" providerId="ADAL" clId="{143FFAE7-5F81-498E-94CB-2D0DA54E32E7}" dt="2023-02-01T03:58:51.548" v="1525" actId="20577"/>
        <pc:sldMkLst>
          <pc:docMk/>
          <pc:sldMk cId="3122079819" sldId="456"/>
        </pc:sldMkLst>
        <pc:spChg chg="mod">
          <ac:chgData name="German Roberto Pardo Gonzalez" userId="d5311aa7-6723-4fe3-ba77-f096abe815df" providerId="ADAL" clId="{143FFAE7-5F81-498E-94CB-2D0DA54E32E7}" dt="2023-02-01T03:43:30.050" v="987" actId="207"/>
          <ac:spMkLst>
            <pc:docMk/>
            <pc:sldMk cId="3122079819" sldId="456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8:51.548" v="1525" actId="20577"/>
          <ac:spMkLst>
            <pc:docMk/>
            <pc:sldMk cId="3122079819" sldId="456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1-30T21:58:59.726" v="121" actId="478"/>
          <ac:picMkLst>
            <pc:docMk/>
            <pc:sldMk cId="3122079819" sldId="456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8:59.726" v="121" actId="478"/>
          <ac:picMkLst>
            <pc:docMk/>
            <pc:sldMk cId="3122079819" sldId="456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8:59.726" v="121" actId="478"/>
          <ac:picMkLst>
            <pc:docMk/>
            <pc:sldMk cId="3122079819" sldId="456"/>
            <ac:picMk id="7" creationId="{7D4216EE-B3A1-33BF-0ACF-EFED998CED81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2-01T03:43:39.656" v="989" actId="47"/>
        <pc:sldMkLst>
          <pc:docMk/>
          <pc:sldMk cId="1660064119" sldId="457"/>
        </pc:sldMkLst>
        <pc:picChg chg="del">
          <ac:chgData name="German Roberto Pardo Gonzalez" userId="d5311aa7-6723-4fe3-ba77-f096abe815df" providerId="ADAL" clId="{143FFAE7-5F81-498E-94CB-2D0DA54E32E7}" dt="2023-01-30T21:59:19.486" v="134" actId="478"/>
          <ac:picMkLst>
            <pc:docMk/>
            <pc:sldMk cId="1660064119" sldId="457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9:19.486" v="134" actId="478"/>
          <ac:picMkLst>
            <pc:docMk/>
            <pc:sldMk cId="1660064119" sldId="457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9:19.486" v="134" actId="478"/>
          <ac:picMkLst>
            <pc:docMk/>
            <pc:sldMk cId="1660064119" sldId="457"/>
            <ac:picMk id="7" creationId="{7D4216EE-B3A1-33BF-0ACF-EFED998CED81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2-01T03:45:43.485" v="1033" actId="47"/>
        <pc:sldMkLst>
          <pc:docMk/>
          <pc:sldMk cId="3434321202" sldId="459"/>
        </pc:sldMkLst>
        <pc:picChg chg="del">
          <ac:chgData name="German Roberto Pardo Gonzalez" userId="d5311aa7-6723-4fe3-ba77-f096abe815df" providerId="ADAL" clId="{143FFAE7-5F81-498E-94CB-2D0DA54E32E7}" dt="2023-01-30T22:00:04.749" v="151" actId="478"/>
          <ac:picMkLst>
            <pc:docMk/>
            <pc:sldMk cId="3434321202" sldId="459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0:04.749" v="151" actId="478"/>
          <ac:picMkLst>
            <pc:docMk/>
            <pc:sldMk cId="3434321202" sldId="459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0:04.749" v="151" actId="478"/>
          <ac:picMkLst>
            <pc:docMk/>
            <pc:sldMk cId="3434321202" sldId="459"/>
            <ac:picMk id="7" creationId="{7D4216EE-B3A1-33BF-0ACF-EFED998CED81}"/>
          </ac:picMkLst>
        </pc:picChg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587802630" sldId="460"/>
        </pc:sldMkLst>
        <pc:picChg chg="del">
          <ac:chgData name="German Roberto Pardo Gonzalez" userId="d5311aa7-6723-4fe3-ba77-f096abe815df" providerId="ADAL" clId="{143FFAE7-5F81-498E-94CB-2D0DA54E32E7}" dt="2023-01-30T22:01:56.863" v="156" actId="478"/>
          <ac:picMkLst>
            <pc:docMk/>
            <pc:sldMk cId="3587802630" sldId="460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1:56.863" v="156" actId="478"/>
          <ac:picMkLst>
            <pc:docMk/>
            <pc:sldMk cId="3587802630" sldId="460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1:56.863" v="156" actId="478"/>
          <ac:picMkLst>
            <pc:docMk/>
            <pc:sldMk cId="3587802630" sldId="460"/>
            <ac:picMk id="7" creationId="{7D4216EE-B3A1-33BF-0ACF-EFED998CED81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2:13:00.197" v="395" actId="47"/>
        <pc:sldMkLst>
          <pc:docMk/>
          <pc:sldMk cId="617206591" sldId="461"/>
        </pc:sldMkLst>
        <pc:picChg chg="del">
          <ac:chgData name="German Roberto Pardo Gonzalez" userId="d5311aa7-6723-4fe3-ba77-f096abe815df" providerId="ADAL" clId="{143FFAE7-5F81-498E-94CB-2D0DA54E32E7}" dt="2023-01-30T22:02:09.874" v="159" actId="478"/>
          <ac:picMkLst>
            <pc:docMk/>
            <pc:sldMk cId="617206591" sldId="461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2:09.874" v="159" actId="478"/>
          <ac:picMkLst>
            <pc:docMk/>
            <pc:sldMk cId="617206591" sldId="461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2:09.874" v="159" actId="478"/>
          <ac:picMkLst>
            <pc:docMk/>
            <pc:sldMk cId="617206591" sldId="461"/>
            <ac:picMk id="7" creationId="{7D4216EE-B3A1-33BF-0ACF-EFED998CED81}"/>
          </ac:picMkLst>
        </pc:picChg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435280587" sldId="462"/>
        </pc:sldMkLst>
        <pc:picChg chg="del">
          <ac:chgData name="German Roberto Pardo Gonzalez" userId="d5311aa7-6723-4fe3-ba77-f096abe815df" providerId="ADAL" clId="{143FFAE7-5F81-498E-94CB-2D0DA54E32E7}" dt="2023-01-30T22:03:38.272" v="169" actId="478"/>
          <ac:picMkLst>
            <pc:docMk/>
            <pc:sldMk cId="3435280587" sldId="462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3:38.272" v="169" actId="478"/>
          <ac:picMkLst>
            <pc:docMk/>
            <pc:sldMk cId="3435280587" sldId="462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3:38.272" v="169" actId="478"/>
          <ac:picMkLst>
            <pc:docMk/>
            <pc:sldMk cId="3435280587" sldId="462"/>
            <ac:picMk id="7" creationId="{7D4216EE-B3A1-33BF-0ACF-EFED998CED81}"/>
          </ac:picMkLst>
        </pc:picChg>
      </pc:sldChg>
      <pc:sldChg chg="add del">
        <pc:chgData name="German Roberto Pardo Gonzalez" userId="d5311aa7-6723-4fe3-ba77-f096abe815df" providerId="ADAL" clId="{143FFAE7-5F81-498E-94CB-2D0DA54E32E7}" dt="2023-01-30T22:10:30.965" v="390"/>
        <pc:sldMkLst>
          <pc:docMk/>
          <pc:sldMk cId="1319342859" sldId="463"/>
        </pc:sldMkLst>
      </pc:sldChg>
      <pc:sldChg chg="add del">
        <pc:chgData name="German Roberto Pardo Gonzalez" userId="d5311aa7-6723-4fe3-ba77-f096abe815df" providerId="ADAL" clId="{143FFAE7-5F81-498E-94CB-2D0DA54E32E7}" dt="2023-02-01T03:41:40.130" v="964" actId="47"/>
        <pc:sldMkLst>
          <pc:docMk/>
          <pc:sldMk cId="2708553175" sldId="463"/>
        </pc:sldMkLst>
      </pc:sldChg>
      <pc:sldChg chg="add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2584188723" sldId="464"/>
        </pc:sldMkLst>
      </pc:sldChg>
      <pc:sldChg chg="add del">
        <pc:chgData name="German Roberto Pardo Gonzalez" userId="d5311aa7-6723-4fe3-ba77-f096abe815df" providerId="ADAL" clId="{143FFAE7-5F81-498E-94CB-2D0DA54E32E7}" dt="2023-02-01T03:27:48.197" v="771" actId="47"/>
        <pc:sldMkLst>
          <pc:docMk/>
          <pc:sldMk cId="2381783672" sldId="465"/>
        </pc:sldMkLst>
      </pc:sldChg>
      <pc:sldChg chg="modSp add mod">
        <pc:chgData name="German Roberto Pardo Gonzalez" userId="d5311aa7-6723-4fe3-ba77-f096abe815df" providerId="ADAL" clId="{143FFAE7-5F81-498E-94CB-2D0DA54E32E7}" dt="2023-02-01T03:58:29.729" v="1472" actId="20577"/>
        <pc:sldMkLst>
          <pc:docMk/>
          <pc:sldMk cId="3919242819" sldId="465"/>
        </pc:sldMkLst>
        <pc:spChg chg="mod">
          <ac:chgData name="German Roberto Pardo Gonzalez" userId="d5311aa7-6723-4fe3-ba77-f096abe815df" providerId="ADAL" clId="{143FFAE7-5F81-498E-94CB-2D0DA54E32E7}" dt="2023-02-01T03:58:29.729" v="1472" actId="20577"/>
          <ac:spMkLst>
            <pc:docMk/>
            <pc:sldMk cId="3919242819" sldId="465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8:22.208" v="1451" actId="20577"/>
          <ac:spMkLst>
            <pc:docMk/>
            <pc:sldMk cId="3919242819" sldId="465"/>
            <ac:spMk id="9" creationId="{F8EB2BC0-61C8-ABE0-137D-A6BB66E06B04}"/>
          </ac:spMkLst>
        </pc:spChg>
      </pc:sldChg>
      <pc:sldChg chg="addSp delSp modSp add mod ord">
        <pc:chgData name="German Roberto Pardo Gonzalez" userId="d5311aa7-6723-4fe3-ba77-f096abe815df" providerId="ADAL" clId="{143FFAE7-5F81-498E-94CB-2D0DA54E32E7}" dt="2023-02-06T01:28:21.776" v="6439" actId="20577"/>
        <pc:sldMkLst>
          <pc:docMk/>
          <pc:sldMk cId="2297773540" sldId="466"/>
        </pc:sldMkLst>
        <pc:spChg chg="add mod">
          <ac:chgData name="German Roberto Pardo Gonzalez" userId="d5311aa7-6723-4fe3-ba77-f096abe815df" providerId="ADAL" clId="{143FFAE7-5F81-498E-94CB-2D0DA54E32E7}" dt="2023-02-05T16:49:08.508" v="3663" actId="20577"/>
          <ac:spMkLst>
            <pc:docMk/>
            <pc:sldMk cId="2297773540" sldId="466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21.776" v="6439" actId="20577"/>
          <ac:spMkLst>
            <pc:docMk/>
            <pc:sldMk cId="2297773540" sldId="466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143FFAE7-5F81-498E-94CB-2D0DA54E32E7}" dt="2023-02-01T03:41:36.293" v="963" actId="478"/>
          <ac:picMkLst>
            <pc:docMk/>
            <pc:sldMk cId="2297773540" sldId="466"/>
            <ac:picMk id="7" creationId="{B97FDCCD-4749-BE1E-A7EF-44D7DDAA07C3}"/>
          </ac:picMkLst>
        </pc:picChg>
      </pc:sldChg>
      <pc:sldChg chg="modSp add mod">
        <pc:chgData name="German Roberto Pardo Gonzalez" userId="d5311aa7-6723-4fe3-ba77-f096abe815df" providerId="ADAL" clId="{143FFAE7-5F81-498E-94CB-2D0DA54E32E7}" dt="2023-02-01T03:58:43.585" v="1510" actId="20577"/>
        <pc:sldMkLst>
          <pc:docMk/>
          <pc:sldMk cId="287181487" sldId="467"/>
        </pc:sldMkLst>
        <pc:spChg chg="mod">
          <ac:chgData name="German Roberto Pardo Gonzalez" userId="d5311aa7-6723-4fe3-ba77-f096abe815df" providerId="ADAL" clId="{143FFAE7-5F81-498E-94CB-2D0DA54E32E7}" dt="2023-02-01T03:58:43.585" v="1510" actId="20577"/>
          <ac:spMkLst>
            <pc:docMk/>
            <pc:sldMk cId="287181487" sldId="467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8:37.287" v="1487" actId="20577"/>
          <ac:spMkLst>
            <pc:docMk/>
            <pc:sldMk cId="287181487" sldId="467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09.309" v="1564" actId="20577"/>
        <pc:sldMkLst>
          <pc:docMk/>
          <pc:sldMk cId="3543798990" sldId="468"/>
        </pc:sldMkLst>
        <pc:spChg chg="mod">
          <ac:chgData name="German Roberto Pardo Gonzalez" userId="d5311aa7-6723-4fe3-ba77-f096abe815df" providerId="ADAL" clId="{143FFAE7-5F81-498E-94CB-2D0DA54E32E7}" dt="2023-02-01T03:44:28.501" v="998" actId="207"/>
          <ac:spMkLst>
            <pc:docMk/>
            <pc:sldMk cId="3543798990" sldId="468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9:09.309" v="1564" actId="20577"/>
          <ac:spMkLst>
            <pc:docMk/>
            <pc:sldMk cId="3543798990" sldId="468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03.229" v="1551" actId="20577"/>
        <pc:sldMkLst>
          <pc:docMk/>
          <pc:sldMk cId="2983397715" sldId="469"/>
        </pc:sldMkLst>
        <pc:spChg chg="mod">
          <ac:chgData name="German Roberto Pardo Gonzalez" userId="d5311aa7-6723-4fe3-ba77-f096abe815df" providerId="ADAL" clId="{143FFAE7-5F81-498E-94CB-2D0DA54E32E7}" dt="2023-02-01T03:44:15.204" v="996" actId="207"/>
          <ac:spMkLst>
            <pc:docMk/>
            <pc:sldMk cId="2983397715" sldId="469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9:03.229" v="1551" actId="20577"/>
          <ac:spMkLst>
            <pc:docMk/>
            <pc:sldMk cId="2983397715" sldId="469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8:57.691" v="1538" actId="20577"/>
        <pc:sldMkLst>
          <pc:docMk/>
          <pc:sldMk cId="3635310558" sldId="470"/>
        </pc:sldMkLst>
        <pc:spChg chg="mod">
          <ac:chgData name="German Roberto Pardo Gonzalez" userId="d5311aa7-6723-4fe3-ba77-f096abe815df" providerId="ADAL" clId="{143FFAE7-5F81-498E-94CB-2D0DA54E32E7}" dt="2023-02-01T03:44:02.789" v="994" actId="207"/>
          <ac:spMkLst>
            <pc:docMk/>
            <pc:sldMk cId="3635310558" sldId="470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8:57.691" v="1538" actId="20577"/>
          <ac:spMkLst>
            <pc:docMk/>
            <pc:sldMk cId="3635310558" sldId="470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20.897" v="1602" actId="20577"/>
        <pc:sldMkLst>
          <pc:docMk/>
          <pc:sldMk cId="2356537577" sldId="471"/>
        </pc:sldMkLst>
        <pc:spChg chg="mod">
          <ac:chgData name="German Roberto Pardo Gonzalez" userId="d5311aa7-6723-4fe3-ba77-f096abe815df" providerId="ADAL" clId="{143FFAE7-5F81-498E-94CB-2D0DA54E32E7}" dt="2023-02-01T03:59:20.897" v="1602" actId="20577"/>
          <ac:spMkLst>
            <pc:docMk/>
            <pc:sldMk cId="2356537577" sldId="471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9:14.840" v="1577" actId="20577"/>
          <ac:spMkLst>
            <pc:docMk/>
            <pc:sldMk cId="2356537577" sldId="471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41.612" v="1640" actId="20577"/>
        <pc:sldMkLst>
          <pc:docMk/>
          <pc:sldMk cId="1701990730" sldId="472"/>
        </pc:sldMkLst>
        <pc:spChg chg="mod">
          <ac:chgData name="German Roberto Pardo Gonzalez" userId="d5311aa7-6723-4fe3-ba77-f096abe815df" providerId="ADAL" clId="{143FFAE7-5F81-498E-94CB-2D0DA54E32E7}" dt="2023-02-01T03:59:41.612" v="1640" actId="20577"/>
          <ac:spMkLst>
            <pc:docMk/>
            <pc:sldMk cId="1701990730" sldId="472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9:36.067" v="1617" actId="20577"/>
          <ac:spMkLst>
            <pc:docMk/>
            <pc:sldMk cId="1701990730" sldId="472"/>
            <ac:spMk id="9" creationId="{F8EB2BC0-61C8-ABE0-137D-A6BB66E06B04}"/>
          </ac:spMkLst>
        </pc:spChg>
      </pc:sldChg>
      <pc:sldChg chg="modSp add mod ord">
        <pc:chgData name="German Roberto Pardo Gonzalez" userId="d5311aa7-6723-4fe3-ba77-f096abe815df" providerId="ADAL" clId="{143FFAE7-5F81-498E-94CB-2D0DA54E32E7}" dt="2023-02-06T01:15:34.283" v="6357"/>
        <pc:sldMkLst>
          <pc:docMk/>
          <pc:sldMk cId="2165624705" sldId="473"/>
        </pc:sldMkLst>
        <pc:spChg chg="mod">
          <ac:chgData name="German Roberto Pardo Gonzalez" userId="d5311aa7-6723-4fe3-ba77-f096abe815df" providerId="ADAL" clId="{143FFAE7-5F81-498E-94CB-2D0DA54E32E7}" dt="2023-02-01T03:45:36.446" v="1032" actId="20577"/>
          <ac:spMkLst>
            <pc:docMk/>
            <pc:sldMk cId="2165624705" sldId="473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9:47.984" v="1653" actId="20577"/>
          <ac:spMkLst>
            <pc:docMk/>
            <pc:sldMk cId="2165624705" sldId="473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3T22:15:22.586" v="2793" actId="20577"/>
        <pc:sldMkLst>
          <pc:docMk/>
          <pc:sldMk cId="3759643174" sldId="474"/>
        </pc:sldMkLst>
        <pc:spChg chg="add mod">
          <ac:chgData name="German Roberto Pardo Gonzalez" userId="d5311aa7-6723-4fe3-ba77-f096abe815df" providerId="ADAL" clId="{143FFAE7-5F81-498E-94CB-2D0DA54E32E7}" dt="2023-02-03T22:15:22.586" v="2793" actId="20577"/>
          <ac:spMkLst>
            <pc:docMk/>
            <pc:sldMk cId="3759643174" sldId="474"/>
            <ac:spMk id="2" creationId="{A582C551-8225-01E0-9992-03633B7C0713}"/>
          </ac:spMkLst>
        </pc:spChg>
        <pc:spChg chg="del">
          <ac:chgData name="German Roberto Pardo Gonzalez" userId="d5311aa7-6723-4fe3-ba77-f096abe815df" providerId="ADAL" clId="{143FFAE7-5F81-498E-94CB-2D0DA54E32E7}" dt="2023-02-01T03:50:19.797" v="1097" actId="478"/>
          <ac:spMkLst>
            <pc:docMk/>
            <pc:sldMk cId="3759643174" sldId="474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3T22:14:55.013" v="2752" actId="20577"/>
          <ac:spMkLst>
            <pc:docMk/>
            <pc:sldMk cId="3759643174" sldId="474"/>
            <ac:spMk id="9" creationId="{F8EB2BC0-61C8-ABE0-137D-A6BB66E06B04}"/>
          </ac:spMkLst>
        </pc:spChg>
      </pc:sldChg>
      <pc:sldChg chg="addSp modSp add mod">
        <pc:chgData name="German Roberto Pardo Gonzalez" userId="d5311aa7-6723-4fe3-ba77-f096abe815df" providerId="ADAL" clId="{143FFAE7-5F81-498E-94CB-2D0DA54E32E7}" dt="2023-02-05T17:00:16.243" v="4489" actId="1076"/>
        <pc:sldMkLst>
          <pc:docMk/>
          <pc:sldMk cId="2085311977" sldId="475"/>
        </pc:sldMkLst>
        <pc:spChg chg="add mod">
          <ac:chgData name="German Roberto Pardo Gonzalez" userId="d5311aa7-6723-4fe3-ba77-f096abe815df" providerId="ADAL" clId="{143FFAE7-5F81-498E-94CB-2D0DA54E32E7}" dt="2023-02-03T22:21:20.348" v="3136" actId="21"/>
          <ac:spMkLst>
            <pc:docMk/>
            <pc:sldMk cId="2085311977" sldId="475"/>
            <ac:spMk id="3" creationId="{5892A711-C38E-FFDA-E7DE-388FC4FFE8D7}"/>
          </ac:spMkLst>
        </pc:spChg>
        <pc:spChg chg="mod">
          <ac:chgData name="German Roberto Pardo Gonzalez" userId="d5311aa7-6723-4fe3-ba77-f096abe815df" providerId="ADAL" clId="{143FFAE7-5F81-498E-94CB-2D0DA54E32E7}" dt="2023-02-01T03:54:03.242" v="1182" actId="20577"/>
          <ac:spMkLst>
            <pc:docMk/>
            <pc:sldMk cId="2085311977" sldId="475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5T17:00:16.243" v="4489" actId="1076"/>
          <ac:picMkLst>
            <pc:docMk/>
            <pc:sldMk cId="2085311977" sldId="475"/>
            <ac:picMk id="2" creationId="{3A1721FF-D459-5864-2FF3-9793F9D69ED2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5T17:01:46.878" v="4545" actId="14100"/>
        <pc:sldMkLst>
          <pc:docMk/>
          <pc:sldMk cId="2343049737" sldId="476"/>
        </pc:sldMkLst>
        <pc:spChg chg="add mod">
          <ac:chgData name="German Roberto Pardo Gonzalez" userId="d5311aa7-6723-4fe3-ba77-f096abe815df" providerId="ADAL" clId="{143FFAE7-5F81-498E-94CB-2D0DA54E32E7}" dt="2023-02-05T17:01:46.878" v="4545" actId="14100"/>
          <ac:spMkLst>
            <pc:docMk/>
            <pc:sldMk cId="2343049737" sldId="476"/>
            <ac:spMk id="3" creationId="{F5A88CCF-21A7-B8C3-354B-007253B655B4}"/>
          </ac:spMkLst>
        </pc:spChg>
        <pc:spChg chg="mod">
          <ac:chgData name="German Roberto Pardo Gonzalez" userId="d5311aa7-6723-4fe3-ba77-f096abe815df" providerId="ADAL" clId="{143FFAE7-5F81-498E-94CB-2D0DA54E32E7}" dt="2023-02-05T16:59:39.119" v="4485" actId="14100"/>
          <ac:spMkLst>
            <pc:docMk/>
            <pc:sldMk cId="2343049737" sldId="476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5T17:00:49.179" v="4494" actId="1076"/>
          <ac:picMkLst>
            <pc:docMk/>
            <pc:sldMk cId="2343049737" sldId="476"/>
            <ac:picMk id="2" creationId="{AED0B50E-F29B-BA73-95EA-BD0FC4ECBEBB}"/>
          </ac:picMkLst>
        </pc:picChg>
      </pc:sldChg>
      <pc:sldChg chg="addSp modSp add del mod">
        <pc:chgData name="German Roberto Pardo Gonzalez" userId="d5311aa7-6723-4fe3-ba77-f096abe815df" providerId="ADAL" clId="{143FFAE7-5F81-498E-94CB-2D0DA54E32E7}" dt="2023-02-06T00:53:34.529" v="5812" actId="47"/>
        <pc:sldMkLst>
          <pc:docMk/>
          <pc:sldMk cId="3418253756" sldId="477"/>
        </pc:sldMkLst>
        <pc:spChg chg="mod">
          <ac:chgData name="German Roberto Pardo Gonzalez" userId="d5311aa7-6723-4fe3-ba77-f096abe815df" providerId="ADAL" clId="{143FFAE7-5F81-498E-94CB-2D0DA54E32E7}" dt="2023-02-01T04:00:46.269" v="1661" actId="20577"/>
          <ac:spMkLst>
            <pc:docMk/>
            <pc:sldMk cId="3418253756" sldId="477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1T04:11:02.165" v="2076" actId="1076"/>
          <ac:picMkLst>
            <pc:docMk/>
            <pc:sldMk cId="3418253756" sldId="477"/>
            <ac:picMk id="3" creationId="{4C6D7E1E-7805-6907-C715-054DFDE800AB}"/>
          </ac:picMkLst>
        </pc:picChg>
        <pc:picChg chg="add mod">
          <ac:chgData name="German Roberto Pardo Gonzalez" userId="d5311aa7-6723-4fe3-ba77-f096abe815df" providerId="ADAL" clId="{143FFAE7-5F81-498E-94CB-2D0DA54E32E7}" dt="2023-02-01T04:11:24.651" v="2078" actId="1076"/>
          <ac:picMkLst>
            <pc:docMk/>
            <pc:sldMk cId="3418253756" sldId="477"/>
            <ac:picMk id="6" creationId="{27F6C496-BD6A-D890-7A4D-BA5153C7C76B}"/>
          </ac:picMkLst>
        </pc:picChg>
        <pc:picChg chg="add mod">
          <ac:chgData name="German Roberto Pardo Gonzalez" userId="d5311aa7-6723-4fe3-ba77-f096abe815df" providerId="ADAL" clId="{143FFAE7-5F81-498E-94CB-2D0DA54E32E7}" dt="2023-02-01T04:11:51.933" v="2080" actId="1076"/>
          <ac:picMkLst>
            <pc:docMk/>
            <pc:sldMk cId="3418253756" sldId="477"/>
            <ac:picMk id="8" creationId="{E3D944BD-CF2E-953E-9647-47F994A4E4C2}"/>
          </ac:picMkLst>
        </pc:picChg>
        <pc:picChg chg="add mod">
          <ac:chgData name="German Roberto Pardo Gonzalez" userId="d5311aa7-6723-4fe3-ba77-f096abe815df" providerId="ADAL" clId="{143FFAE7-5F81-498E-94CB-2D0DA54E32E7}" dt="2023-02-01T04:12:03.567" v="2082" actId="1076"/>
          <ac:picMkLst>
            <pc:docMk/>
            <pc:sldMk cId="3418253756" sldId="477"/>
            <ac:picMk id="11" creationId="{35C6DA14-F04E-E81C-B2AB-474D054BA90B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6T00:55:01.516" v="5869" actId="20577"/>
        <pc:sldMkLst>
          <pc:docMk/>
          <pc:sldMk cId="393480273" sldId="478"/>
        </pc:sldMkLst>
        <pc:spChg chg="add mod">
          <ac:chgData name="German Roberto Pardo Gonzalez" userId="d5311aa7-6723-4fe3-ba77-f096abe815df" providerId="ADAL" clId="{143FFAE7-5F81-498E-94CB-2D0DA54E32E7}" dt="2023-02-06T00:55:01.516" v="5869" actId="20577"/>
          <ac:spMkLst>
            <pc:docMk/>
            <pc:sldMk cId="393480273" sldId="478"/>
            <ac:spMk id="3" creationId="{E0525130-D469-39D7-EDAE-7EB6DF60B54D}"/>
          </ac:spMkLst>
        </pc:spChg>
        <pc:spChg chg="mod">
          <ac:chgData name="German Roberto Pardo Gonzalez" userId="d5311aa7-6723-4fe3-ba77-f096abe815df" providerId="ADAL" clId="{143FFAE7-5F81-498E-94CB-2D0DA54E32E7}" dt="2023-02-06T00:54:37.062" v="5858" actId="20577"/>
          <ac:spMkLst>
            <pc:docMk/>
            <pc:sldMk cId="393480273" sldId="478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1:11:46.132" v="6328" actId="1076"/>
        <pc:sldMkLst>
          <pc:docMk/>
          <pc:sldMk cId="1000967629" sldId="479"/>
        </pc:sldMkLst>
        <pc:spChg chg="add mod">
          <ac:chgData name="German Roberto Pardo Gonzalez" userId="d5311aa7-6723-4fe3-ba77-f096abe815df" providerId="ADAL" clId="{143FFAE7-5F81-498E-94CB-2D0DA54E32E7}" dt="2023-02-06T01:02:27.573" v="5959" actId="1076"/>
          <ac:spMkLst>
            <pc:docMk/>
            <pc:sldMk cId="1000967629" sldId="479"/>
            <ac:spMk id="7" creationId="{8970D8B9-1CB7-50AB-415A-BD54A5388068}"/>
          </ac:spMkLst>
        </pc:spChg>
        <pc:spChg chg="mod">
          <ac:chgData name="German Roberto Pardo Gonzalez" userId="d5311aa7-6723-4fe3-ba77-f096abe815df" providerId="ADAL" clId="{143FFAE7-5F81-498E-94CB-2D0DA54E32E7}" dt="2023-02-06T01:00:45.202" v="5917" actId="20577"/>
          <ac:spMkLst>
            <pc:docMk/>
            <pc:sldMk cId="1000967629" sldId="479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143FFAE7-5F81-498E-94CB-2D0DA54E32E7}" dt="2023-02-06T01:11:46.132" v="6328" actId="1076"/>
          <ac:spMkLst>
            <pc:docMk/>
            <pc:sldMk cId="1000967629" sldId="479"/>
            <ac:spMk id="10" creationId="{1B05F97B-5B2F-2B20-C9B4-716993E52B1B}"/>
          </ac:spMkLst>
        </pc:spChg>
        <pc:graphicFrameChg chg="add del mod">
          <ac:chgData name="German Roberto Pardo Gonzalez" userId="d5311aa7-6723-4fe3-ba77-f096abe815df" providerId="ADAL" clId="{143FFAE7-5F81-498E-94CB-2D0DA54E32E7}" dt="2023-02-06T00:58:42.019" v="5872" actId="478"/>
          <ac:graphicFrameMkLst>
            <pc:docMk/>
            <pc:sldMk cId="1000967629" sldId="479"/>
            <ac:graphicFrameMk id="2" creationId="{276CA7CC-FA78-7A07-891C-D9A56E414D81}"/>
          </ac:graphicFrameMkLst>
        </pc:graphicFrameChg>
        <pc:picChg chg="add del mod">
          <ac:chgData name="German Roberto Pardo Gonzalez" userId="d5311aa7-6723-4fe3-ba77-f096abe815df" providerId="ADAL" clId="{143FFAE7-5F81-498E-94CB-2D0DA54E32E7}" dt="2023-02-06T00:59:33.231" v="5877" actId="478"/>
          <ac:picMkLst>
            <pc:docMk/>
            <pc:sldMk cId="1000967629" sldId="479"/>
            <ac:picMk id="3" creationId="{2E858323-2EB2-3AA7-5405-3038E2D7D7C2}"/>
          </ac:picMkLst>
        </pc:picChg>
        <pc:picChg chg="add mod">
          <ac:chgData name="German Roberto Pardo Gonzalez" userId="d5311aa7-6723-4fe3-ba77-f096abe815df" providerId="ADAL" clId="{143FFAE7-5F81-498E-94CB-2D0DA54E32E7}" dt="2023-02-06T01:02:23.178" v="5958" actId="1076"/>
          <ac:picMkLst>
            <pc:docMk/>
            <pc:sldMk cId="1000967629" sldId="479"/>
            <ac:picMk id="4" creationId="{65E7535E-5A1A-2792-E377-C7C1D1B4E3C2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6T01:14:47.001" v="6351" actId="1076"/>
        <pc:sldMkLst>
          <pc:docMk/>
          <pc:sldMk cId="2234581862" sldId="480"/>
        </pc:sldMkLst>
        <pc:spChg chg="add mod">
          <ac:chgData name="German Roberto Pardo Gonzalez" userId="d5311aa7-6723-4fe3-ba77-f096abe815df" providerId="ADAL" clId="{143FFAE7-5F81-498E-94CB-2D0DA54E32E7}" dt="2023-02-06T01:13:30.597" v="6345" actId="1076"/>
          <ac:spMkLst>
            <pc:docMk/>
            <pc:sldMk cId="2234581862" sldId="480"/>
            <ac:spMk id="3" creationId="{D71CB705-1FA0-981F-4F8A-30DFEB70F341}"/>
          </ac:spMkLst>
        </pc:spChg>
        <pc:spChg chg="add mod">
          <ac:chgData name="German Roberto Pardo Gonzalez" userId="d5311aa7-6723-4fe3-ba77-f096abe815df" providerId="ADAL" clId="{143FFAE7-5F81-498E-94CB-2D0DA54E32E7}" dt="2023-02-06T01:14:47.001" v="6351" actId="1076"/>
          <ac:spMkLst>
            <pc:docMk/>
            <pc:sldMk cId="2234581862" sldId="480"/>
            <ac:spMk id="6" creationId="{D8FAF774-3932-EBF0-6AD2-BAC725DED3B9}"/>
          </ac:spMkLst>
        </pc:spChg>
        <pc:spChg chg="mod">
          <ac:chgData name="German Roberto Pardo Gonzalez" userId="d5311aa7-6723-4fe3-ba77-f096abe815df" providerId="ADAL" clId="{143FFAE7-5F81-498E-94CB-2D0DA54E32E7}" dt="2023-02-01T03:56:02.056" v="1439" actId="14100"/>
          <ac:spMkLst>
            <pc:docMk/>
            <pc:sldMk cId="2234581862" sldId="480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0:23:02.755" v="4939" actId="20577"/>
        <pc:sldMkLst>
          <pc:docMk/>
          <pc:sldMk cId="1042984959" sldId="481"/>
        </pc:sldMkLst>
        <pc:spChg chg="mod">
          <ac:chgData name="German Roberto Pardo Gonzalez" userId="d5311aa7-6723-4fe3-ba77-f096abe815df" providerId="ADAL" clId="{143FFAE7-5F81-498E-94CB-2D0DA54E32E7}" dt="2023-02-06T00:23:02.755" v="4939" actId="20577"/>
          <ac:spMkLst>
            <pc:docMk/>
            <pc:sldMk cId="1042984959" sldId="481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143FFAE7-5F81-498E-94CB-2D0DA54E32E7}" dt="2023-02-03T22:15:32.532" v="2800" actId="20577"/>
          <ac:spMkLst>
            <pc:docMk/>
            <pc:sldMk cId="1042984959" sldId="481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0:23:09.104" v="4945" actId="20577"/>
        <pc:sldMkLst>
          <pc:docMk/>
          <pc:sldMk cId="50248946" sldId="482"/>
        </pc:sldMkLst>
        <pc:spChg chg="mod">
          <ac:chgData name="German Roberto Pardo Gonzalez" userId="d5311aa7-6723-4fe3-ba77-f096abe815df" providerId="ADAL" clId="{143FFAE7-5F81-498E-94CB-2D0DA54E32E7}" dt="2023-02-06T00:23:09.104" v="4945" actId="20577"/>
          <ac:spMkLst>
            <pc:docMk/>
            <pc:sldMk cId="50248946" sldId="482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143FFAE7-5F81-498E-94CB-2D0DA54E32E7}" dt="2023-02-03T22:15:56.130" v="2863" actId="20577"/>
          <ac:spMkLst>
            <pc:docMk/>
            <pc:sldMk cId="50248946" sldId="482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5T16:55:46.001" v="4031" actId="20577"/>
        <pc:sldMkLst>
          <pc:docMk/>
          <pc:sldMk cId="3462607178" sldId="483"/>
        </pc:sldMkLst>
        <pc:spChg chg="del">
          <ac:chgData name="German Roberto Pardo Gonzalez" userId="d5311aa7-6723-4fe3-ba77-f096abe815df" providerId="ADAL" clId="{143FFAE7-5F81-498E-94CB-2D0DA54E32E7}" dt="2023-02-03T22:21:28.716" v="3138" actId="478"/>
          <ac:spMkLst>
            <pc:docMk/>
            <pc:sldMk cId="3462607178" sldId="483"/>
            <ac:spMk id="3" creationId="{5892A711-C38E-FFDA-E7DE-388FC4FFE8D7}"/>
          </ac:spMkLst>
        </pc:spChg>
        <pc:spChg chg="add mod">
          <ac:chgData name="German Roberto Pardo Gonzalez" userId="d5311aa7-6723-4fe3-ba77-f096abe815df" providerId="ADAL" clId="{143FFAE7-5F81-498E-94CB-2D0DA54E32E7}" dt="2023-02-05T16:55:46.001" v="4031" actId="20577"/>
          <ac:spMkLst>
            <pc:docMk/>
            <pc:sldMk cId="3462607178" sldId="483"/>
            <ac:spMk id="4" creationId="{909144F0-BEC1-A189-FA34-88CE0C00608D}"/>
          </ac:spMkLst>
        </pc:spChg>
      </pc:sldChg>
      <pc:sldChg chg="delSp modSp add del mod">
        <pc:chgData name="German Roberto Pardo Gonzalez" userId="d5311aa7-6723-4fe3-ba77-f096abe815df" providerId="ADAL" clId="{143FFAE7-5F81-498E-94CB-2D0DA54E32E7}" dt="2023-02-03T22:23:29.416" v="3168" actId="47"/>
        <pc:sldMkLst>
          <pc:docMk/>
          <pc:sldMk cId="1594446576" sldId="484"/>
        </pc:sldMkLst>
        <pc:spChg chg="del mod">
          <ac:chgData name="German Roberto Pardo Gonzalez" userId="d5311aa7-6723-4fe3-ba77-f096abe815df" providerId="ADAL" clId="{143FFAE7-5F81-498E-94CB-2D0DA54E32E7}" dt="2023-02-03T22:23:16.049" v="3164" actId="478"/>
          <ac:spMkLst>
            <pc:docMk/>
            <pc:sldMk cId="1594446576" sldId="484"/>
            <ac:spMk id="4" creationId="{909144F0-BEC1-A189-FA34-88CE0C00608D}"/>
          </ac:spMkLst>
        </pc:spChg>
      </pc:sldChg>
      <pc:sldChg chg="addSp delSp modSp add del mod">
        <pc:chgData name="German Roberto Pardo Gonzalez" userId="d5311aa7-6723-4fe3-ba77-f096abe815df" providerId="ADAL" clId="{143FFAE7-5F81-498E-94CB-2D0DA54E32E7}" dt="2023-02-03T22:24:12.976" v="3189" actId="47"/>
        <pc:sldMkLst>
          <pc:docMk/>
          <pc:sldMk cId="835908266" sldId="485"/>
        </pc:sldMkLst>
        <pc:spChg chg="add mod">
          <ac:chgData name="German Roberto Pardo Gonzalez" userId="d5311aa7-6723-4fe3-ba77-f096abe815df" providerId="ADAL" clId="{143FFAE7-5F81-498E-94CB-2D0DA54E32E7}" dt="2023-02-03T22:23:50.345" v="3171" actId="21"/>
          <ac:spMkLst>
            <pc:docMk/>
            <pc:sldMk cId="835908266" sldId="485"/>
            <ac:spMk id="3" creationId="{4B1DBADD-6F1E-1A53-32BD-6929530972BC}"/>
          </ac:spMkLst>
        </pc:spChg>
        <pc:spChg chg="del">
          <ac:chgData name="German Roberto Pardo Gonzalez" userId="d5311aa7-6723-4fe3-ba77-f096abe815df" providerId="ADAL" clId="{143FFAE7-5F81-498E-94CB-2D0DA54E32E7}" dt="2023-02-03T22:22:30.112" v="3155" actId="478"/>
          <ac:spMkLst>
            <pc:docMk/>
            <pc:sldMk cId="835908266" sldId="485"/>
            <ac:spMk id="4" creationId="{909144F0-BEC1-A189-FA34-88CE0C00608D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5T16:57:01.702" v="4348" actId="20577"/>
        <pc:sldMkLst>
          <pc:docMk/>
          <pc:sldMk cId="1977451059" sldId="486"/>
        </pc:sldMkLst>
        <pc:spChg chg="mod">
          <ac:chgData name="German Roberto Pardo Gonzalez" userId="d5311aa7-6723-4fe3-ba77-f096abe815df" providerId="ADAL" clId="{143FFAE7-5F81-498E-94CB-2D0DA54E32E7}" dt="2023-02-05T16:57:01.702" v="4348" actId="20577"/>
          <ac:spMkLst>
            <pc:docMk/>
            <pc:sldMk cId="1977451059" sldId="486"/>
            <ac:spMk id="4" creationId="{909144F0-BEC1-A189-FA34-88CE0C00608D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3T22:28:16.060" v="3649" actId="20577"/>
        <pc:sldMkLst>
          <pc:docMk/>
          <pc:sldMk cId="2181648852" sldId="487"/>
        </pc:sldMkLst>
        <pc:spChg chg="mod">
          <ac:chgData name="German Roberto Pardo Gonzalez" userId="d5311aa7-6723-4fe3-ba77-f096abe815df" providerId="ADAL" clId="{143FFAE7-5F81-498E-94CB-2D0DA54E32E7}" dt="2023-02-03T22:28:16.060" v="3649" actId="20577"/>
          <ac:spMkLst>
            <pc:docMk/>
            <pc:sldMk cId="2181648852" sldId="487"/>
            <ac:spMk id="4" creationId="{909144F0-BEC1-A189-FA34-88CE0C00608D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5T16:57:46.268" v="4352" actId="478"/>
        <pc:sldMkLst>
          <pc:docMk/>
          <pc:sldMk cId="1343727463" sldId="488"/>
        </pc:sldMkLst>
        <pc:spChg chg="mod">
          <ac:chgData name="German Roberto Pardo Gonzalez" userId="d5311aa7-6723-4fe3-ba77-f096abe815df" providerId="ADAL" clId="{143FFAE7-5F81-498E-94CB-2D0DA54E32E7}" dt="2023-02-03T22:26:13.921" v="3407" actId="20577"/>
          <ac:spMkLst>
            <pc:docMk/>
            <pc:sldMk cId="1343727463" sldId="488"/>
            <ac:spMk id="4" creationId="{909144F0-BEC1-A189-FA34-88CE0C00608D}"/>
          </ac:spMkLst>
        </pc:spChg>
        <pc:picChg chg="add del mod">
          <ac:chgData name="German Roberto Pardo Gonzalez" userId="d5311aa7-6723-4fe3-ba77-f096abe815df" providerId="ADAL" clId="{143FFAE7-5F81-498E-94CB-2D0DA54E32E7}" dt="2023-02-05T16:57:46.268" v="4352" actId="478"/>
          <ac:picMkLst>
            <pc:docMk/>
            <pc:sldMk cId="1343727463" sldId="488"/>
            <ac:picMk id="2" creationId="{3E84BE24-36B3-2988-EA7F-A461037C1AFD}"/>
          </ac:picMkLst>
        </pc:picChg>
      </pc:sldChg>
      <pc:sldChg chg="modSp add mod">
        <pc:chgData name="German Roberto Pardo Gonzalez" userId="d5311aa7-6723-4fe3-ba77-f096abe815df" providerId="ADAL" clId="{143FFAE7-5F81-498E-94CB-2D0DA54E32E7}" dt="2023-02-06T01:28:40.760" v="6442"/>
        <pc:sldMkLst>
          <pc:docMk/>
          <pc:sldMk cId="1475830559" sldId="489"/>
        </pc:sldMkLst>
        <pc:spChg chg="mod">
          <ac:chgData name="German Roberto Pardo Gonzalez" userId="d5311aa7-6723-4fe3-ba77-f096abe815df" providerId="ADAL" clId="{143FFAE7-5F81-498E-94CB-2D0DA54E32E7}" dt="2023-02-05T16:49:32.342" v="3669" actId="20577"/>
          <ac:spMkLst>
            <pc:docMk/>
            <pc:sldMk cId="1475830559" sldId="489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40.760" v="6442"/>
          <ac:spMkLst>
            <pc:docMk/>
            <pc:sldMk cId="1475830559" sldId="489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1:28:36.671" v="6441"/>
        <pc:sldMkLst>
          <pc:docMk/>
          <pc:sldMk cId="2313860578" sldId="490"/>
        </pc:sldMkLst>
        <pc:spChg chg="mod">
          <ac:chgData name="German Roberto Pardo Gonzalez" userId="d5311aa7-6723-4fe3-ba77-f096abe815df" providerId="ADAL" clId="{143FFAE7-5F81-498E-94CB-2D0DA54E32E7}" dt="2023-02-05T16:49:16.976" v="3665" actId="20577"/>
          <ac:spMkLst>
            <pc:docMk/>
            <pc:sldMk cId="2313860578" sldId="490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36.671" v="6441"/>
          <ac:spMkLst>
            <pc:docMk/>
            <pc:sldMk cId="2313860578" sldId="490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1:28:33.027" v="6440"/>
        <pc:sldMkLst>
          <pc:docMk/>
          <pc:sldMk cId="3410369226" sldId="491"/>
        </pc:sldMkLst>
        <pc:spChg chg="mod">
          <ac:chgData name="German Roberto Pardo Gonzalez" userId="d5311aa7-6723-4fe3-ba77-f096abe815df" providerId="ADAL" clId="{143FFAE7-5F81-498E-94CB-2D0DA54E32E7}" dt="2023-02-05T16:49:11.993" v="3664" actId="20577"/>
          <ac:spMkLst>
            <pc:docMk/>
            <pc:sldMk cId="3410369226" sldId="491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33.027" v="6440"/>
          <ac:spMkLst>
            <pc:docMk/>
            <pc:sldMk cId="3410369226" sldId="491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1:28:45.069" v="6443"/>
        <pc:sldMkLst>
          <pc:docMk/>
          <pc:sldMk cId="4217052227" sldId="492"/>
        </pc:sldMkLst>
        <pc:spChg chg="mod">
          <ac:chgData name="German Roberto Pardo Gonzalez" userId="d5311aa7-6723-4fe3-ba77-f096abe815df" providerId="ADAL" clId="{143FFAE7-5F81-498E-94CB-2D0DA54E32E7}" dt="2023-02-06T01:28:45.069" v="6443"/>
          <ac:spMkLst>
            <pc:docMk/>
            <pc:sldMk cId="4217052227" sldId="492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0:22:45.245" v="4933" actId="20577"/>
        <pc:sldMkLst>
          <pc:docMk/>
          <pc:sldMk cId="199527309" sldId="493"/>
        </pc:sldMkLst>
        <pc:spChg chg="mod">
          <ac:chgData name="German Roberto Pardo Gonzalez" userId="d5311aa7-6723-4fe3-ba77-f096abe815df" providerId="ADAL" clId="{143FFAE7-5F81-498E-94CB-2D0DA54E32E7}" dt="2023-02-06T00:22:45.245" v="4933" actId="20577"/>
          <ac:spMkLst>
            <pc:docMk/>
            <pc:sldMk cId="199527309" sldId="493"/>
            <ac:spMk id="2" creationId="{EE400996-64E2-ADE3-9182-70C21B22F3E1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5T16:49:48.274" v="3672" actId="20577"/>
        <pc:sldMkLst>
          <pc:docMk/>
          <pc:sldMk cId="126153905" sldId="494"/>
        </pc:sldMkLst>
        <pc:spChg chg="mod">
          <ac:chgData name="German Roberto Pardo Gonzalez" userId="d5311aa7-6723-4fe3-ba77-f096abe815df" providerId="ADAL" clId="{143FFAE7-5F81-498E-94CB-2D0DA54E32E7}" dt="2023-02-05T16:49:48.274" v="3672" actId="20577"/>
          <ac:spMkLst>
            <pc:docMk/>
            <pc:sldMk cId="126153905" sldId="494"/>
            <ac:spMk id="2" creationId="{EE400996-64E2-ADE3-9182-70C21B22F3E1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5T16:57:54.385" v="4355" actId="1076"/>
        <pc:sldMkLst>
          <pc:docMk/>
          <pc:sldMk cId="494534930" sldId="495"/>
        </pc:sldMkLst>
        <pc:picChg chg="mod">
          <ac:chgData name="German Roberto Pardo Gonzalez" userId="d5311aa7-6723-4fe3-ba77-f096abe815df" providerId="ADAL" clId="{143FFAE7-5F81-498E-94CB-2D0DA54E32E7}" dt="2023-02-05T16:57:54.385" v="4355" actId="1076"/>
          <ac:picMkLst>
            <pc:docMk/>
            <pc:sldMk cId="494534930" sldId="495"/>
            <ac:picMk id="2" creationId="{3E84BE24-36B3-2988-EA7F-A461037C1AFD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5T16:58:24.779" v="4359" actId="1076"/>
        <pc:sldMkLst>
          <pc:docMk/>
          <pc:sldMk cId="3233798749" sldId="496"/>
        </pc:sldMkLst>
        <pc:picChg chg="add mod">
          <ac:chgData name="German Roberto Pardo Gonzalez" userId="d5311aa7-6723-4fe3-ba77-f096abe815df" providerId="ADAL" clId="{143FFAE7-5F81-498E-94CB-2D0DA54E32E7}" dt="2023-02-05T16:58:24.779" v="4359" actId="1076"/>
          <ac:picMkLst>
            <pc:docMk/>
            <pc:sldMk cId="3233798749" sldId="496"/>
            <ac:picMk id="6" creationId="{0B323C35-F260-50AF-1CCE-80917C55D0CC}"/>
          </ac:picMkLst>
        </pc:picChg>
      </pc:sldChg>
      <pc:sldChg chg="modSp add mod">
        <pc:chgData name="German Roberto Pardo Gonzalez" userId="d5311aa7-6723-4fe3-ba77-f096abe815df" providerId="ADAL" clId="{143FFAE7-5F81-498E-94CB-2D0DA54E32E7}" dt="2023-02-05T17:02:34.426" v="4611" actId="20577"/>
        <pc:sldMkLst>
          <pc:docMk/>
          <pc:sldMk cId="2120492921" sldId="497"/>
        </pc:sldMkLst>
        <pc:spChg chg="mod">
          <ac:chgData name="German Roberto Pardo Gonzalez" userId="d5311aa7-6723-4fe3-ba77-f096abe815df" providerId="ADAL" clId="{143FFAE7-5F81-498E-94CB-2D0DA54E32E7}" dt="2023-02-05T17:02:34.426" v="4611" actId="20577"/>
          <ac:spMkLst>
            <pc:docMk/>
            <pc:sldMk cId="2120492921" sldId="497"/>
            <ac:spMk id="3" creationId="{F5A88CCF-21A7-B8C3-354B-007253B655B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0:39:02.399" v="5003" actId="20577"/>
        <pc:sldMkLst>
          <pc:docMk/>
          <pc:sldMk cId="167827056" sldId="498"/>
        </pc:sldMkLst>
        <pc:spChg chg="mod">
          <ac:chgData name="German Roberto Pardo Gonzalez" userId="d5311aa7-6723-4fe3-ba77-f096abe815df" providerId="ADAL" clId="{143FFAE7-5F81-498E-94CB-2D0DA54E32E7}" dt="2023-02-05T17:05:11.972" v="4711" actId="20577"/>
          <ac:spMkLst>
            <pc:docMk/>
            <pc:sldMk cId="167827056" sldId="498"/>
            <ac:spMk id="3" creationId="{F5A88CCF-21A7-B8C3-354B-007253B655B4}"/>
          </ac:spMkLst>
        </pc:spChg>
        <pc:spChg chg="add mod">
          <ac:chgData name="German Roberto Pardo Gonzalez" userId="d5311aa7-6723-4fe3-ba77-f096abe815df" providerId="ADAL" clId="{143FFAE7-5F81-498E-94CB-2D0DA54E32E7}" dt="2023-02-05T17:02:57.413" v="4617" actId="1076"/>
          <ac:spMkLst>
            <pc:docMk/>
            <pc:sldMk cId="167827056" sldId="498"/>
            <ac:spMk id="6" creationId="{3AF06F1B-8B9C-CE8E-4A27-670FCA5E8386}"/>
          </ac:spMkLst>
        </pc:spChg>
        <pc:spChg chg="add mod">
          <ac:chgData name="German Roberto Pardo Gonzalez" userId="d5311aa7-6723-4fe3-ba77-f096abe815df" providerId="ADAL" clId="{143FFAE7-5F81-498E-94CB-2D0DA54E32E7}" dt="2023-02-06T00:39:02.399" v="5003" actId="20577"/>
          <ac:spMkLst>
            <pc:docMk/>
            <pc:sldMk cId="167827056" sldId="498"/>
            <ac:spMk id="7" creationId="{312F8877-7CD9-ED6C-5C76-C2030EDFCCE9}"/>
          </ac:spMkLst>
        </pc:spChg>
        <pc:picChg chg="del">
          <ac:chgData name="German Roberto Pardo Gonzalez" userId="d5311aa7-6723-4fe3-ba77-f096abe815df" providerId="ADAL" clId="{143FFAE7-5F81-498E-94CB-2D0DA54E32E7}" dt="2023-02-05T17:02:51.774" v="4616" actId="478"/>
          <ac:picMkLst>
            <pc:docMk/>
            <pc:sldMk cId="167827056" sldId="498"/>
            <ac:picMk id="2" creationId="{AED0B50E-F29B-BA73-95EA-BD0FC4ECBEBB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5T17:07:05.129" v="4866" actId="14100"/>
        <pc:sldMkLst>
          <pc:docMk/>
          <pc:sldMk cId="3330801717" sldId="499"/>
        </pc:sldMkLst>
        <pc:spChg chg="del">
          <ac:chgData name="German Roberto Pardo Gonzalez" userId="d5311aa7-6723-4fe3-ba77-f096abe815df" providerId="ADAL" clId="{143FFAE7-5F81-498E-94CB-2D0DA54E32E7}" dt="2023-02-05T17:04:35.244" v="4702" actId="478"/>
          <ac:spMkLst>
            <pc:docMk/>
            <pc:sldMk cId="3330801717" sldId="499"/>
            <ac:spMk id="3" creationId="{F5A88CCF-21A7-B8C3-354B-007253B655B4}"/>
          </ac:spMkLst>
        </pc:spChg>
        <pc:spChg chg="mod">
          <ac:chgData name="German Roberto Pardo Gonzalez" userId="d5311aa7-6723-4fe3-ba77-f096abe815df" providerId="ADAL" clId="{143FFAE7-5F81-498E-94CB-2D0DA54E32E7}" dt="2023-02-05T17:04:41.666" v="4703" actId="1076"/>
          <ac:spMkLst>
            <pc:docMk/>
            <pc:sldMk cId="3330801717" sldId="499"/>
            <ac:spMk id="6" creationId="{3AF06F1B-8B9C-CE8E-4A27-670FCA5E8386}"/>
          </ac:spMkLst>
        </pc:spChg>
        <pc:spChg chg="del">
          <ac:chgData name="German Roberto Pardo Gonzalez" userId="d5311aa7-6723-4fe3-ba77-f096abe815df" providerId="ADAL" clId="{143FFAE7-5F81-498E-94CB-2D0DA54E32E7}" dt="2023-02-05T17:04:28.945" v="4700" actId="478"/>
          <ac:spMkLst>
            <pc:docMk/>
            <pc:sldMk cId="3330801717" sldId="499"/>
            <ac:spMk id="7" creationId="{312F8877-7CD9-ED6C-5C76-C2030EDFCCE9}"/>
          </ac:spMkLst>
        </pc:spChg>
        <pc:spChg chg="add mod">
          <ac:chgData name="German Roberto Pardo Gonzalez" userId="d5311aa7-6723-4fe3-ba77-f096abe815df" providerId="ADAL" clId="{143FFAE7-5F81-498E-94CB-2D0DA54E32E7}" dt="2023-02-05T17:05:41.153" v="4790" actId="20577"/>
          <ac:spMkLst>
            <pc:docMk/>
            <pc:sldMk cId="3330801717" sldId="499"/>
            <ac:spMk id="8" creationId="{0D3A4635-42B5-3D44-C66A-EEEE00859245}"/>
          </ac:spMkLst>
        </pc:spChg>
        <pc:spChg chg="mod">
          <ac:chgData name="German Roberto Pardo Gonzalez" userId="d5311aa7-6723-4fe3-ba77-f096abe815df" providerId="ADAL" clId="{143FFAE7-5F81-498E-94CB-2D0DA54E32E7}" dt="2023-02-05T17:04:22.598" v="4699" actId="20577"/>
          <ac:spMkLst>
            <pc:docMk/>
            <pc:sldMk cId="3330801717" sldId="499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5T17:07:05.129" v="4866" actId="14100"/>
          <ac:picMkLst>
            <pc:docMk/>
            <pc:sldMk cId="3330801717" sldId="499"/>
            <ac:picMk id="2" creationId="{BB8955DB-6A9C-1CC3-842F-78797FA9DEF5}"/>
          </ac:picMkLst>
        </pc:picChg>
        <pc:picChg chg="add del mod">
          <ac:chgData name="German Roberto Pardo Gonzalez" userId="d5311aa7-6723-4fe3-ba77-f096abe815df" providerId="ADAL" clId="{143FFAE7-5F81-498E-94CB-2D0DA54E32E7}" dt="2023-02-05T17:05:02.056" v="4709" actId="478"/>
          <ac:picMkLst>
            <pc:docMk/>
            <pc:sldMk cId="3330801717" sldId="499"/>
            <ac:picMk id="4" creationId="{9058F506-1C9D-F9B5-D6FF-90E63C8048BE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5T17:07:34.016" v="4874" actId="1037"/>
        <pc:sldMkLst>
          <pc:docMk/>
          <pc:sldMk cId="2874730231" sldId="500"/>
        </pc:sldMkLst>
        <pc:spChg chg="mod">
          <ac:chgData name="German Roberto Pardo Gonzalez" userId="d5311aa7-6723-4fe3-ba77-f096abe815df" providerId="ADAL" clId="{143FFAE7-5F81-498E-94CB-2D0DA54E32E7}" dt="2023-02-05T17:05:59.980" v="4854" actId="20577"/>
          <ac:spMkLst>
            <pc:docMk/>
            <pc:sldMk cId="2874730231" sldId="500"/>
            <ac:spMk id="8" creationId="{0D3A4635-42B5-3D44-C66A-EEEE00859245}"/>
          </ac:spMkLst>
        </pc:spChg>
        <pc:picChg chg="add del">
          <ac:chgData name="German Roberto Pardo Gonzalez" userId="d5311aa7-6723-4fe3-ba77-f096abe815df" providerId="ADAL" clId="{143FFAE7-5F81-498E-94CB-2D0DA54E32E7}" dt="2023-02-05T17:06:03.069" v="4856" actId="478"/>
          <ac:picMkLst>
            <pc:docMk/>
            <pc:sldMk cId="2874730231" sldId="500"/>
            <ac:picMk id="2" creationId="{BB8955DB-6A9C-1CC3-842F-78797FA9DEF5}"/>
          </ac:picMkLst>
        </pc:picChg>
        <pc:picChg chg="add mod">
          <ac:chgData name="German Roberto Pardo Gonzalez" userId="d5311aa7-6723-4fe3-ba77-f096abe815df" providerId="ADAL" clId="{143FFAE7-5F81-498E-94CB-2D0DA54E32E7}" dt="2023-02-05T17:07:34.016" v="4874" actId="1037"/>
          <ac:picMkLst>
            <pc:docMk/>
            <pc:sldMk cId="2874730231" sldId="500"/>
            <ac:picMk id="3" creationId="{42CFC348-7DA5-02EA-1991-D5EAA99F6CE5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0:37:15.579" v="4971" actId="20577"/>
        <pc:sldMkLst>
          <pc:docMk/>
          <pc:sldMk cId="1588389723" sldId="501"/>
        </pc:sldMkLst>
        <pc:spChg chg="del">
          <ac:chgData name="German Roberto Pardo Gonzalez" userId="d5311aa7-6723-4fe3-ba77-f096abe815df" providerId="ADAL" clId="{143FFAE7-5F81-498E-94CB-2D0DA54E32E7}" dt="2023-02-05T17:08:07.772" v="4906" actId="478"/>
          <ac:spMkLst>
            <pc:docMk/>
            <pc:sldMk cId="1588389723" sldId="501"/>
            <ac:spMk id="6" creationId="{3AF06F1B-8B9C-CE8E-4A27-670FCA5E8386}"/>
          </ac:spMkLst>
        </pc:spChg>
        <pc:spChg chg="add mod">
          <ac:chgData name="German Roberto Pardo Gonzalez" userId="d5311aa7-6723-4fe3-ba77-f096abe815df" providerId="ADAL" clId="{143FFAE7-5F81-498E-94CB-2D0DA54E32E7}" dt="2023-02-06T00:36:55.857" v="4953" actId="1076"/>
          <ac:spMkLst>
            <pc:docMk/>
            <pc:sldMk cId="1588389723" sldId="501"/>
            <ac:spMk id="7" creationId="{383A5A1D-0B87-1204-F484-397E77BB95C3}"/>
          </ac:spMkLst>
        </pc:spChg>
        <pc:spChg chg="mod">
          <ac:chgData name="German Roberto Pardo Gonzalez" userId="d5311aa7-6723-4fe3-ba77-f096abe815df" providerId="ADAL" clId="{143FFAE7-5F81-498E-94CB-2D0DA54E32E7}" dt="2023-02-06T00:36:50.206" v="4952" actId="1076"/>
          <ac:spMkLst>
            <pc:docMk/>
            <pc:sldMk cId="1588389723" sldId="501"/>
            <ac:spMk id="8" creationId="{0D3A4635-42B5-3D44-C66A-EEEE00859245}"/>
          </ac:spMkLst>
        </pc:spChg>
        <pc:spChg chg="mod">
          <ac:chgData name="German Roberto Pardo Gonzalez" userId="d5311aa7-6723-4fe3-ba77-f096abe815df" providerId="ADAL" clId="{143FFAE7-5F81-498E-94CB-2D0DA54E32E7}" dt="2023-02-06T00:37:15.579" v="4971" actId="20577"/>
          <ac:spMkLst>
            <pc:docMk/>
            <pc:sldMk cId="1588389723" sldId="501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2-05T17:08:14.999" v="4910" actId="478"/>
          <ac:picMkLst>
            <pc:docMk/>
            <pc:sldMk cId="1588389723" sldId="501"/>
            <ac:picMk id="2" creationId="{BB8955DB-6A9C-1CC3-842F-78797FA9DEF5}"/>
          </ac:picMkLst>
        </pc:picChg>
        <pc:picChg chg="del">
          <ac:chgData name="German Roberto Pardo Gonzalez" userId="d5311aa7-6723-4fe3-ba77-f096abe815df" providerId="ADAL" clId="{143FFAE7-5F81-498E-94CB-2D0DA54E32E7}" dt="2023-02-05T17:08:13.900" v="4909" actId="478"/>
          <ac:picMkLst>
            <pc:docMk/>
            <pc:sldMk cId="1588389723" sldId="501"/>
            <ac:picMk id="3" creationId="{42CFC348-7DA5-02EA-1991-D5EAA99F6CE5}"/>
          </ac:picMkLst>
        </pc:picChg>
        <pc:picChg chg="add mod">
          <ac:chgData name="German Roberto Pardo Gonzalez" userId="d5311aa7-6723-4fe3-ba77-f096abe815df" providerId="ADAL" clId="{143FFAE7-5F81-498E-94CB-2D0DA54E32E7}" dt="2023-02-06T00:37:02.509" v="4956" actId="1076"/>
          <ac:picMkLst>
            <pc:docMk/>
            <pc:sldMk cId="1588389723" sldId="501"/>
            <ac:picMk id="3" creationId="{FCC40F3A-8800-0577-2161-7B3A244CEE0E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0:40:37.078" v="5126" actId="20577"/>
        <pc:sldMkLst>
          <pc:docMk/>
          <pc:sldMk cId="2170227814" sldId="502"/>
        </pc:sldMkLst>
        <pc:spChg chg="add mod">
          <ac:chgData name="German Roberto Pardo Gonzalez" userId="d5311aa7-6723-4fe3-ba77-f096abe815df" providerId="ADAL" clId="{143FFAE7-5F81-498E-94CB-2D0DA54E32E7}" dt="2023-02-06T00:38:43.720" v="5002" actId="1076"/>
          <ac:spMkLst>
            <pc:docMk/>
            <pc:sldMk cId="2170227814" sldId="502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143FFAE7-5F81-498E-94CB-2D0DA54E32E7}" dt="2023-02-06T00:40:37.078" v="5126" actId="20577"/>
          <ac:spMkLst>
            <pc:docMk/>
            <pc:sldMk cId="2170227814" sldId="502"/>
            <ac:spMk id="4" creationId="{31B81BF6-77F6-96BF-3C50-E4AEA7B4940D}"/>
          </ac:spMkLst>
        </pc:spChg>
        <pc:spChg chg="add del mod">
          <ac:chgData name="German Roberto Pardo Gonzalez" userId="d5311aa7-6723-4fe3-ba77-f096abe815df" providerId="ADAL" clId="{143FFAE7-5F81-498E-94CB-2D0DA54E32E7}" dt="2023-02-06T00:39:30.525" v="5031"/>
          <ac:spMkLst>
            <pc:docMk/>
            <pc:sldMk cId="2170227814" sldId="502"/>
            <ac:spMk id="7" creationId="{8FEE7B8F-3E79-F208-8961-4BE6582ECAFC}"/>
          </ac:spMkLst>
        </pc:spChg>
        <pc:picChg chg="del">
          <ac:chgData name="German Roberto Pardo Gonzalez" userId="d5311aa7-6723-4fe3-ba77-f096abe815df" providerId="ADAL" clId="{143FFAE7-5F81-498E-94CB-2D0DA54E32E7}" dt="2023-02-06T00:37:25.466" v="4973" actId="478"/>
          <ac:picMkLst>
            <pc:docMk/>
            <pc:sldMk cId="2170227814" sldId="502"/>
            <ac:picMk id="3" creationId="{4C6D7E1E-7805-6907-C715-054DFDE800AB}"/>
          </ac:picMkLst>
        </pc:picChg>
        <pc:picChg chg="del">
          <ac:chgData name="German Roberto Pardo Gonzalez" userId="d5311aa7-6723-4fe3-ba77-f096abe815df" providerId="ADAL" clId="{143FFAE7-5F81-498E-94CB-2D0DA54E32E7}" dt="2023-02-06T00:37:26.458" v="4974" actId="478"/>
          <ac:picMkLst>
            <pc:docMk/>
            <pc:sldMk cId="2170227814" sldId="502"/>
            <ac:picMk id="6" creationId="{27F6C496-BD6A-D890-7A4D-BA5153C7C76B}"/>
          </ac:picMkLst>
        </pc:picChg>
        <pc:picChg chg="del">
          <ac:chgData name="German Roberto Pardo Gonzalez" userId="d5311aa7-6723-4fe3-ba77-f096abe815df" providerId="ADAL" clId="{143FFAE7-5F81-498E-94CB-2D0DA54E32E7}" dt="2023-02-06T00:37:27.383" v="4975" actId="478"/>
          <ac:picMkLst>
            <pc:docMk/>
            <pc:sldMk cId="2170227814" sldId="502"/>
            <ac:picMk id="8" creationId="{E3D944BD-CF2E-953E-9647-47F994A4E4C2}"/>
          </ac:picMkLst>
        </pc:picChg>
        <pc:picChg chg="del">
          <ac:chgData name="German Roberto Pardo Gonzalez" userId="d5311aa7-6723-4fe3-ba77-f096abe815df" providerId="ADAL" clId="{143FFAE7-5F81-498E-94CB-2D0DA54E32E7}" dt="2023-02-06T00:37:28.324" v="4976" actId="478"/>
          <ac:picMkLst>
            <pc:docMk/>
            <pc:sldMk cId="2170227814" sldId="502"/>
            <ac:picMk id="11" creationId="{35C6DA14-F04E-E81C-B2AB-474D054BA90B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0:51:56.402" v="5628" actId="20577"/>
        <pc:sldMkLst>
          <pc:docMk/>
          <pc:sldMk cId="2234212382" sldId="503"/>
        </pc:sldMkLst>
        <pc:spChg chg="mod">
          <ac:chgData name="German Roberto Pardo Gonzalez" userId="d5311aa7-6723-4fe3-ba77-f096abe815df" providerId="ADAL" clId="{143FFAE7-5F81-498E-94CB-2D0DA54E32E7}" dt="2023-02-06T00:41:06.977" v="5147"/>
          <ac:spMkLst>
            <pc:docMk/>
            <pc:sldMk cId="2234212382" sldId="503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143FFAE7-5F81-498E-94CB-2D0DA54E32E7}" dt="2023-02-06T00:43:19.593" v="5244" actId="1076"/>
          <ac:spMkLst>
            <pc:docMk/>
            <pc:sldMk cId="2234212382" sldId="503"/>
            <ac:spMk id="3" creationId="{7BC0E7D3-D02A-054F-0AD3-6696C24AC3C5}"/>
          </ac:spMkLst>
        </pc:spChg>
        <pc:spChg chg="del">
          <ac:chgData name="German Roberto Pardo Gonzalez" userId="d5311aa7-6723-4fe3-ba77-f096abe815df" providerId="ADAL" clId="{143FFAE7-5F81-498E-94CB-2D0DA54E32E7}" dt="2023-02-06T00:40:47.788" v="5128" actId="478"/>
          <ac:spMkLst>
            <pc:docMk/>
            <pc:sldMk cId="2234212382" sldId="503"/>
            <ac:spMk id="4" creationId="{31B81BF6-77F6-96BF-3C50-E4AEA7B4940D}"/>
          </ac:spMkLst>
        </pc:spChg>
        <pc:spChg chg="mod">
          <ac:chgData name="German Roberto Pardo Gonzalez" userId="d5311aa7-6723-4fe3-ba77-f096abe815df" providerId="ADAL" clId="{143FFAE7-5F81-498E-94CB-2D0DA54E32E7}" dt="2023-02-06T00:51:56.402" v="5628" actId="20577"/>
          <ac:spMkLst>
            <pc:docMk/>
            <pc:sldMk cId="2234212382" sldId="503"/>
            <ac:spMk id="9" creationId="{F8EB2BC0-61C8-ABE0-137D-A6BB66E06B04}"/>
          </ac:spMkLst>
        </pc:spChg>
      </pc:sldChg>
      <pc:sldChg chg="delSp modSp add del mod">
        <pc:chgData name="German Roberto Pardo Gonzalez" userId="d5311aa7-6723-4fe3-ba77-f096abe815df" providerId="ADAL" clId="{143FFAE7-5F81-498E-94CB-2D0DA54E32E7}" dt="2023-02-06T00:43:38.601" v="5248" actId="47"/>
        <pc:sldMkLst>
          <pc:docMk/>
          <pc:sldMk cId="3282697994" sldId="504"/>
        </pc:sldMkLst>
        <pc:spChg chg="mod">
          <ac:chgData name="German Roberto Pardo Gonzalez" userId="d5311aa7-6723-4fe3-ba77-f096abe815df" providerId="ADAL" clId="{143FFAE7-5F81-498E-94CB-2D0DA54E32E7}" dt="2023-02-06T00:42:26.751" v="5238"/>
          <ac:spMkLst>
            <pc:docMk/>
            <pc:sldMk cId="3282697994" sldId="504"/>
            <ac:spMk id="2" creationId="{85AFB9BE-999D-032C-5EFF-88587B3BFE99}"/>
          </ac:spMkLst>
        </pc:spChg>
        <pc:spChg chg="del mod">
          <ac:chgData name="German Roberto Pardo Gonzalez" userId="d5311aa7-6723-4fe3-ba77-f096abe815df" providerId="ADAL" clId="{143FFAE7-5F81-498E-94CB-2D0DA54E32E7}" dt="2023-02-06T00:42:55.608" v="5242" actId="478"/>
          <ac:spMkLst>
            <pc:docMk/>
            <pc:sldMk cId="3282697994" sldId="504"/>
            <ac:spMk id="3" creationId="{7BC0E7D3-D02A-054F-0AD3-6696C24AC3C5}"/>
          </ac:spMkLst>
        </pc:spChg>
      </pc:sldChg>
      <pc:sldChg chg="add del">
        <pc:chgData name="German Roberto Pardo Gonzalez" userId="d5311aa7-6723-4fe3-ba77-f096abe815df" providerId="ADAL" clId="{143FFAE7-5F81-498E-94CB-2D0DA54E32E7}" dt="2023-02-06T00:43:41.535" v="5249" actId="47"/>
        <pc:sldMkLst>
          <pc:docMk/>
          <pc:sldMk cId="4055008362" sldId="505"/>
        </pc:sldMkLst>
      </pc:sldChg>
      <pc:sldChg chg="modSp add mod">
        <pc:chgData name="German Roberto Pardo Gonzalez" userId="d5311aa7-6723-4fe3-ba77-f096abe815df" providerId="ADAL" clId="{143FFAE7-5F81-498E-94CB-2D0DA54E32E7}" dt="2023-02-06T00:52:07.699" v="5629"/>
        <pc:sldMkLst>
          <pc:docMk/>
          <pc:sldMk cId="3690429845" sldId="506"/>
        </pc:sldMkLst>
        <pc:spChg chg="mod">
          <ac:chgData name="German Roberto Pardo Gonzalez" userId="d5311aa7-6723-4fe3-ba77-f096abe815df" providerId="ADAL" clId="{143FFAE7-5F81-498E-94CB-2D0DA54E32E7}" dt="2023-02-06T00:43:35.100" v="5247"/>
          <ac:spMkLst>
            <pc:docMk/>
            <pc:sldMk cId="3690429845" sldId="506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143FFAE7-5F81-498E-94CB-2D0DA54E32E7}" dt="2023-02-06T00:52:07.699" v="5629"/>
          <ac:spMkLst>
            <pc:docMk/>
            <pc:sldMk cId="3690429845" sldId="506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0:52:23.786" v="5675" actId="20577"/>
        <pc:sldMkLst>
          <pc:docMk/>
          <pc:sldMk cId="2600165889" sldId="507"/>
        </pc:sldMkLst>
        <pc:spChg chg="mod">
          <ac:chgData name="German Roberto Pardo Gonzalez" userId="d5311aa7-6723-4fe3-ba77-f096abe815df" providerId="ADAL" clId="{143FFAE7-5F81-498E-94CB-2D0DA54E32E7}" dt="2023-02-06T00:44:05.933" v="5253"/>
          <ac:spMkLst>
            <pc:docMk/>
            <pc:sldMk cId="2600165889" sldId="507"/>
            <ac:spMk id="2" creationId="{85AFB9BE-999D-032C-5EFF-88587B3BFE99}"/>
          </ac:spMkLst>
        </pc:spChg>
        <pc:spChg chg="del">
          <ac:chgData name="German Roberto Pardo Gonzalez" userId="d5311aa7-6723-4fe3-ba77-f096abe815df" providerId="ADAL" clId="{143FFAE7-5F81-498E-94CB-2D0DA54E32E7}" dt="2023-02-06T00:43:54.703" v="5251" actId="478"/>
          <ac:spMkLst>
            <pc:docMk/>
            <pc:sldMk cId="2600165889" sldId="507"/>
            <ac:spMk id="3" creationId="{7BC0E7D3-D02A-054F-0AD3-6696C24AC3C5}"/>
          </ac:spMkLst>
        </pc:spChg>
        <pc:spChg chg="add mod">
          <ac:chgData name="German Roberto Pardo Gonzalez" userId="d5311aa7-6723-4fe3-ba77-f096abe815df" providerId="ADAL" clId="{143FFAE7-5F81-498E-94CB-2D0DA54E32E7}" dt="2023-02-06T00:46:38.484" v="5335" actId="1076"/>
          <ac:spMkLst>
            <pc:docMk/>
            <pc:sldMk cId="2600165889" sldId="507"/>
            <ac:spMk id="4" creationId="{5B19AB39-B1BC-0AD2-DF5E-A65E75EB43DB}"/>
          </ac:spMkLst>
        </pc:spChg>
        <pc:spChg chg="add mod">
          <ac:chgData name="German Roberto Pardo Gonzalez" userId="d5311aa7-6723-4fe3-ba77-f096abe815df" providerId="ADAL" clId="{143FFAE7-5F81-498E-94CB-2D0DA54E32E7}" dt="2023-02-06T00:46:41.099" v="5336" actId="1076"/>
          <ac:spMkLst>
            <pc:docMk/>
            <pc:sldMk cId="2600165889" sldId="507"/>
            <ac:spMk id="7" creationId="{01C4A74C-4853-5D55-7CAB-56F79FF0AEC2}"/>
          </ac:spMkLst>
        </pc:spChg>
        <pc:spChg chg="mod">
          <ac:chgData name="German Roberto Pardo Gonzalez" userId="d5311aa7-6723-4fe3-ba77-f096abe815df" providerId="ADAL" clId="{143FFAE7-5F81-498E-94CB-2D0DA54E32E7}" dt="2023-02-06T00:52:23.786" v="5675" actId="20577"/>
          <ac:spMkLst>
            <pc:docMk/>
            <pc:sldMk cId="2600165889" sldId="507"/>
            <ac:spMk id="9" creationId="{F8EB2BC0-61C8-ABE0-137D-A6BB66E06B04}"/>
          </ac:spMkLst>
        </pc:spChg>
      </pc:sldChg>
      <pc:sldChg chg="delSp modSp add mod">
        <pc:chgData name="German Roberto Pardo Gonzalez" userId="d5311aa7-6723-4fe3-ba77-f096abe815df" providerId="ADAL" clId="{143FFAE7-5F81-498E-94CB-2D0DA54E32E7}" dt="2023-02-06T00:52:39.583" v="5706" actId="20577"/>
        <pc:sldMkLst>
          <pc:docMk/>
          <pc:sldMk cId="234295642" sldId="508"/>
        </pc:sldMkLst>
        <pc:spChg chg="mod">
          <ac:chgData name="German Roberto Pardo Gonzalez" userId="d5311aa7-6723-4fe3-ba77-f096abe815df" providerId="ADAL" clId="{143FFAE7-5F81-498E-94CB-2D0DA54E32E7}" dt="2023-02-06T00:46:48.804" v="5338" actId="20577"/>
          <ac:spMkLst>
            <pc:docMk/>
            <pc:sldMk cId="234295642" sldId="508"/>
            <ac:spMk id="2" creationId="{85AFB9BE-999D-032C-5EFF-88587B3BFE99}"/>
          </ac:spMkLst>
        </pc:spChg>
        <pc:spChg chg="del">
          <ac:chgData name="German Roberto Pardo Gonzalez" userId="d5311aa7-6723-4fe3-ba77-f096abe815df" providerId="ADAL" clId="{143FFAE7-5F81-498E-94CB-2D0DA54E32E7}" dt="2023-02-06T00:45:47.983" v="5329" actId="478"/>
          <ac:spMkLst>
            <pc:docMk/>
            <pc:sldMk cId="234295642" sldId="508"/>
            <ac:spMk id="4" creationId="{5B19AB39-B1BC-0AD2-DF5E-A65E75EB43DB}"/>
          </ac:spMkLst>
        </pc:spChg>
        <pc:spChg chg="del">
          <ac:chgData name="German Roberto Pardo Gonzalez" userId="d5311aa7-6723-4fe3-ba77-f096abe815df" providerId="ADAL" clId="{143FFAE7-5F81-498E-94CB-2D0DA54E32E7}" dt="2023-02-06T00:46:32.067" v="5334" actId="478"/>
          <ac:spMkLst>
            <pc:docMk/>
            <pc:sldMk cId="234295642" sldId="508"/>
            <ac:spMk id="7" creationId="{01C4A74C-4853-5D55-7CAB-56F79FF0AEC2}"/>
          </ac:spMkLst>
        </pc:spChg>
        <pc:spChg chg="mod">
          <ac:chgData name="German Roberto Pardo Gonzalez" userId="d5311aa7-6723-4fe3-ba77-f096abe815df" providerId="ADAL" clId="{143FFAE7-5F81-498E-94CB-2D0DA54E32E7}" dt="2023-02-06T00:52:39.583" v="5706" actId="20577"/>
          <ac:spMkLst>
            <pc:docMk/>
            <pc:sldMk cId="234295642" sldId="508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0:53:06.758" v="5792" actId="20577"/>
        <pc:sldMkLst>
          <pc:docMk/>
          <pc:sldMk cId="4064545746" sldId="509"/>
        </pc:sldMkLst>
        <pc:spChg chg="mod">
          <ac:chgData name="German Roberto Pardo Gonzalez" userId="d5311aa7-6723-4fe3-ba77-f096abe815df" providerId="ADAL" clId="{143FFAE7-5F81-498E-94CB-2D0DA54E32E7}" dt="2023-02-06T00:47:24.110" v="5342" actId="20577"/>
          <ac:spMkLst>
            <pc:docMk/>
            <pc:sldMk cId="4064545746" sldId="509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143FFAE7-5F81-498E-94CB-2D0DA54E32E7}" dt="2023-02-06T00:48:38.572" v="5498" actId="20577"/>
          <ac:spMkLst>
            <pc:docMk/>
            <pc:sldMk cId="4064545746" sldId="509"/>
            <ac:spMk id="3" creationId="{38DF8BE9-EC36-7E42-C187-7DC528EF64F9}"/>
          </ac:spMkLst>
        </pc:spChg>
        <pc:spChg chg="add del mod">
          <ac:chgData name="German Roberto Pardo Gonzalez" userId="d5311aa7-6723-4fe3-ba77-f096abe815df" providerId="ADAL" clId="{143FFAE7-5F81-498E-94CB-2D0DA54E32E7}" dt="2023-02-06T00:47:47.841" v="5366"/>
          <ac:spMkLst>
            <pc:docMk/>
            <pc:sldMk cId="4064545746" sldId="509"/>
            <ac:spMk id="4" creationId="{CFCABDA7-9670-9F6A-BD0B-322FC4383712}"/>
          </ac:spMkLst>
        </pc:spChg>
        <pc:spChg chg="add del">
          <ac:chgData name="German Roberto Pardo Gonzalez" userId="d5311aa7-6723-4fe3-ba77-f096abe815df" providerId="ADAL" clId="{143FFAE7-5F81-498E-94CB-2D0DA54E32E7}" dt="2023-02-06T00:49:31.625" v="5500" actId="22"/>
          <ac:spMkLst>
            <pc:docMk/>
            <pc:sldMk cId="4064545746" sldId="509"/>
            <ac:spMk id="7" creationId="{EE975F74-54E1-063E-9B49-5727025AF716}"/>
          </ac:spMkLst>
        </pc:spChg>
        <pc:spChg chg="mod">
          <ac:chgData name="German Roberto Pardo Gonzalez" userId="d5311aa7-6723-4fe3-ba77-f096abe815df" providerId="ADAL" clId="{143FFAE7-5F81-498E-94CB-2D0DA54E32E7}" dt="2023-02-06T00:53:06.758" v="5792" actId="20577"/>
          <ac:spMkLst>
            <pc:docMk/>
            <pc:sldMk cId="4064545746" sldId="509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143FFAE7-5F81-498E-94CB-2D0DA54E32E7}" dt="2023-02-06T00:49:58.248" v="5509" actId="1076"/>
          <ac:spMkLst>
            <pc:docMk/>
            <pc:sldMk cId="4064545746" sldId="509"/>
            <ac:spMk id="10" creationId="{D9BA6672-31DC-0437-7A4F-22460F24CD90}"/>
          </ac:spMkLst>
        </pc:spChg>
      </pc:sldChg>
      <pc:sldChg chg="delSp modSp add mod">
        <pc:chgData name="German Roberto Pardo Gonzalez" userId="d5311aa7-6723-4fe3-ba77-f096abe815df" providerId="ADAL" clId="{143FFAE7-5F81-498E-94CB-2D0DA54E32E7}" dt="2023-02-06T00:53:24.651" v="5811" actId="478"/>
        <pc:sldMkLst>
          <pc:docMk/>
          <pc:sldMk cId="2781503946" sldId="510"/>
        </pc:sldMkLst>
        <pc:spChg chg="mod">
          <ac:chgData name="German Roberto Pardo Gonzalez" userId="d5311aa7-6723-4fe3-ba77-f096abe815df" providerId="ADAL" clId="{143FFAE7-5F81-498E-94CB-2D0DA54E32E7}" dt="2023-02-06T00:51:27.611" v="5550" actId="20577"/>
          <ac:spMkLst>
            <pc:docMk/>
            <pc:sldMk cId="2781503946" sldId="510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143FFAE7-5F81-498E-94CB-2D0DA54E32E7}" dt="2023-02-06T00:53:16.624" v="5810" actId="20577"/>
          <ac:spMkLst>
            <pc:docMk/>
            <pc:sldMk cId="2781503946" sldId="510"/>
            <ac:spMk id="9" creationId="{F8EB2BC0-61C8-ABE0-137D-A6BB66E06B04}"/>
          </ac:spMkLst>
        </pc:spChg>
        <pc:spChg chg="del">
          <ac:chgData name="German Roberto Pardo Gonzalez" userId="d5311aa7-6723-4fe3-ba77-f096abe815df" providerId="ADAL" clId="{143FFAE7-5F81-498E-94CB-2D0DA54E32E7}" dt="2023-02-06T00:53:24.651" v="5811" actId="478"/>
          <ac:spMkLst>
            <pc:docMk/>
            <pc:sldMk cId="2781503946" sldId="510"/>
            <ac:spMk id="10" creationId="{D9BA6672-31DC-0437-7A4F-22460F24CD90}"/>
          </ac:spMkLst>
        </pc:spChg>
      </pc:sldChg>
      <pc:sldChg chg="addSp modSp add mod">
        <pc:chgData name="German Roberto Pardo Gonzalez" userId="d5311aa7-6723-4fe3-ba77-f096abe815df" providerId="ADAL" clId="{143FFAE7-5F81-498E-94CB-2D0DA54E32E7}" dt="2023-02-06T01:10:32.280" v="6321" actId="1076"/>
        <pc:sldMkLst>
          <pc:docMk/>
          <pc:sldMk cId="2569975098" sldId="511"/>
        </pc:sldMkLst>
        <pc:picChg chg="add mod">
          <ac:chgData name="German Roberto Pardo Gonzalez" userId="d5311aa7-6723-4fe3-ba77-f096abe815df" providerId="ADAL" clId="{143FFAE7-5F81-498E-94CB-2D0DA54E32E7}" dt="2023-02-06T01:10:32.280" v="6321" actId="1076"/>
          <ac:picMkLst>
            <pc:docMk/>
            <pc:sldMk cId="2569975098" sldId="511"/>
            <ac:picMk id="2" creationId="{31C7B953-E651-B6E9-55B0-E3EDB81508AF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1:11:50.632" v="6329"/>
        <pc:sldMkLst>
          <pc:docMk/>
          <pc:sldMk cId="2773756642" sldId="512"/>
        </pc:sldMkLst>
        <pc:spChg chg="add mod">
          <ac:chgData name="German Roberto Pardo Gonzalez" userId="d5311aa7-6723-4fe3-ba77-f096abe815df" providerId="ADAL" clId="{143FFAE7-5F81-498E-94CB-2D0DA54E32E7}" dt="2023-02-06T01:06:50.848" v="6146" actId="20577"/>
          <ac:spMkLst>
            <pc:docMk/>
            <pc:sldMk cId="2773756642" sldId="512"/>
            <ac:spMk id="2" creationId="{FE535100-1BBC-C123-0161-FB3B6509E2EA}"/>
          </ac:spMkLst>
        </pc:spChg>
        <pc:spChg chg="add mod">
          <ac:chgData name="German Roberto Pardo Gonzalez" userId="d5311aa7-6723-4fe3-ba77-f096abe815df" providerId="ADAL" clId="{143FFAE7-5F81-498E-94CB-2D0DA54E32E7}" dt="2023-02-06T01:11:50.632" v="6329"/>
          <ac:spMkLst>
            <pc:docMk/>
            <pc:sldMk cId="2773756642" sldId="512"/>
            <ac:spMk id="3" creationId="{179E06A7-9F0F-A956-7C60-A947457E1D72}"/>
          </ac:spMkLst>
        </pc:spChg>
        <pc:spChg chg="mod">
          <ac:chgData name="German Roberto Pardo Gonzalez" userId="d5311aa7-6723-4fe3-ba77-f096abe815df" providerId="ADAL" clId="{143FFAE7-5F81-498E-94CB-2D0DA54E32E7}" dt="2023-02-06T01:06:00.986" v="6070" actId="16959"/>
          <ac:spMkLst>
            <pc:docMk/>
            <pc:sldMk cId="2773756642" sldId="512"/>
            <ac:spMk id="7" creationId="{8970D8B9-1CB7-50AB-415A-BD54A5388068}"/>
          </ac:spMkLst>
        </pc:spChg>
        <pc:spChg chg="mod">
          <ac:chgData name="German Roberto Pardo Gonzalez" userId="d5311aa7-6723-4fe3-ba77-f096abe815df" providerId="ADAL" clId="{143FFAE7-5F81-498E-94CB-2D0DA54E32E7}" dt="2023-02-06T01:03:57.512" v="6006" actId="20577"/>
          <ac:spMkLst>
            <pc:docMk/>
            <pc:sldMk cId="2773756642" sldId="512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2-06T01:03:59.425" v="6007" actId="478"/>
          <ac:picMkLst>
            <pc:docMk/>
            <pc:sldMk cId="2773756642" sldId="512"/>
            <ac:picMk id="4" creationId="{65E7535E-5A1A-2792-E377-C7C1D1B4E3C2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6T01:11:52.610" v="6330"/>
        <pc:sldMkLst>
          <pc:docMk/>
          <pc:sldMk cId="105743800" sldId="513"/>
        </pc:sldMkLst>
        <pc:spChg chg="mod">
          <ac:chgData name="German Roberto Pardo Gonzalez" userId="d5311aa7-6723-4fe3-ba77-f096abe815df" providerId="ADAL" clId="{143FFAE7-5F81-498E-94CB-2D0DA54E32E7}" dt="2023-02-06T01:09:47.735" v="6307" actId="20577"/>
          <ac:spMkLst>
            <pc:docMk/>
            <pc:sldMk cId="105743800" sldId="513"/>
            <ac:spMk id="2" creationId="{FE535100-1BBC-C123-0161-FB3B6509E2EA}"/>
          </ac:spMkLst>
        </pc:spChg>
        <pc:spChg chg="add mod">
          <ac:chgData name="German Roberto Pardo Gonzalez" userId="d5311aa7-6723-4fe3-ba77-f096abe815df" providerId="ADAL" clId="{143FFAE7-5F81-498E-94CB-2D0DA54E32E7}" dt="2023-02-06T01:11:52.610" v="6330"/>
          <ac:spMkLst>
            <pc:docMk/>
            <pc:sldMk cId="105743800" sldId="513"/>
            <ac:spMk id="3" creationId="{1F55D48E-09A2-DFE1-6A35-8152577AAC66}"/>
          </ac:spMkLst>
        </pc:spChg>
        <pc:spChg chg="mod">
          <ac:chgData name="German Roberto Pardo Gonzalez" userId="d5311aa7-6723-4fe3-ba77-f096abe815df" providerId="ADAL" clId="{143FFAE7-5F81-498E-94CB-2D0DA54E32E7}" dt="2023-02-06T01:10:08.185" v="6317" actId="20577"/>
          <ac:spMkLst>
            <pc:docMk/>
            <pc:sldMk cId="105743800" sldId="513"/>
            <ac:spMk id="7" creationId="{8970D8B9-1CB7-50AB-415A-BD54A5388068}"/>
          </ac:spMkLst>
        </pc:spChg>
      </pc:sldChg>
      <pc:sldChg chg="add">
        <pc:chgData name="German Roberto Pardo Gonzalez" userId="d5311aa7-6723-4fe3-ba77-f096abe815df" providerId="ADAL" clId="{143FFAE7-5F81-498E-94CB-2D0DA54E32E7}" dt="2023-02-06T01:30:13.164" v="6444" actId="2890"/>
        <pc:sldMkLst>
          <pc:docMk/>
          <pc:sldMk cId="664234781" sldId="514"/>
        </pc:sldMkLst>
      </pc:sldChg>
      <pc:sldMasterChg chg="addSp delSp modSp mod modSldLayout">
        <pc:chgData name="German Roberto Pardo Gonzalez" userId="d5311aa7-6723-4fe3-ba77-f096abe815df" providerId="ADAL" clId="{143FFAE7-5F81-498E-94CB-2D0DA54E32E7}" dt="2023-01-30T21:57:27.815" v="102"/>
        <pc:sldMasterMkLst>
          <pc:docMk/>
          <pc:sldMasterMk cId="1232687325" sldId="2147483648"/>
        </pc:sldMasterMkLst>
        <pc:spChg chg="del">
          <ac:chgData name="German Roberto Pardo Gonzalez" userId="d5311aa7-6723-4fe3-ba77-f096abe815df" providerId="ADAL" clId="{143FFAE7-5F81-498E-94CB-2D0DA54E32E7}" dt="2023-01-30T21:57:27.068" v="101" actId="478"/>
          <ac:spMkLst>
            <pc:docMk/>
            <pc:sldMasterMk cId="1232687325" sldId="2147483648"/>
            <ac:spMk id="2" creationId="{41503F37-A506-E31E-E39F-E4926AFF1AE0}"/>
          </ac:spMkLst>
        </pc:spChg>
        <pc:picChg chg="add mod">
          <ac:chgData name="German Roberto Pardo Gonzalez" userId="d5311aa7-6723-4fe3-ba77-f096abe815df" providerId="ADAL" clId="{143FFAE7-5F81-498E-94CB-2D0DA54E32E7}" dt="2023-01-30T21:57:27.815" v="102"/>
          <ac:picMkLst>
            <pc:docMk/>
            <pc:sldMasterMk cId="1232687325" sldId="2147483648"/>
            <ac:picMk id="7" creationId="{94667E20-D6B5-9CCC-ECDE-AA077C28C1F1}"/>
          </ac:picMkLst>
        </pc:picChg>
        <pc:sldLayoutChg chg="addSp delSp modSp mod">
          <pc:chgData name="German Roberto Pardo Gonzalez" userId="d5311aa7-6723-4fe3-ba77-f096abe815df" providerId="ADAL" clId="{143FFAE7-5F81-498E-94CB-2D0DA54E32E7}" dt="2023-01-30T21:57:24.241" v="100" actId="21"/>
          <pc:sldLayoutMkLst>
            <pc:docMk/>
            <pc:sldMasterMk cId="1232687325" sldId="2147483648"/>
            <pc:sldLayoutMk cId="342911822" sldId="2147483650"/>
          </pc:sldLayoutMkLst>
          <pc:spChg chg="del">
            <ac:chgData name="German Roberto Pardo Gonzalez" userId="d5311aa7-6723-4fe3-ba77-f096abe815df" providerId="ADAL" clId="{143FFAE7-5F81-498E-94CB-2D0DA54E32E7}" dt="2023-01-30T21:55:13.931" v="87" actId="478"/>
            <ac:spMkLst>
              <pc:docMk/>
              <pc:sldMasterMk cId="1232687325" sldId="2147483648"/>
              <pc:sldLayoutMk cId="342911822" sldId="2147483650"/>
              <ac:spMk id="2" creationId="{3DB7A269-5657-824D-7C3C-3E4A3EF30E78}"/>
            </ac:spMkLst>
          </pc:spChg>
          <pc:picChg chg="add del mod">
            <ac:chgData name="German Roberto Pardo Gonzalez" userId="d5311aa7-6723-4fe3-ba77-f096abe815df" providerId="ADAL" clId="{143FFAE7-5F81-498E-94CB-2D0DA54E32E7}" dt="2023-01-30T21:57:24.241" v="100" actId="21"/>
            <ac:picMkLst>
              <pc:docMk/>
              <pc:sldMasterMk cId="1232687325" sldId="2147483648"/>
              <pc:sldLayoutMk cId="342911822" sldId="2147483650"/>
              <ac:picMk id="7" creationId="{676A1165-480D-1552-156C-4FCDE2103C0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3110B-F5AB-4A28-8781-D101799F05A3}" type="datetimeFigureOut">
              <a:rPr lang="es-CO" smtClean="0"/>
              <a:t>3/05/2023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1638-9D49-4C6D-A280-BD2435F32A0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605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543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776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0393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0085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3151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022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8325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286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453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349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829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4248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4364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2334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569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2486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970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8540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22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567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/>
              <a:t>Es parecido a un MDP pero sirve para otros </a:t>
            </a:r>
            <a:r>
              <a:rPr lang="es-ES" err="1"/>
              <a:t>approaches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77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5197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41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err="1"/>
              <a:t>Model</a:t>
            </a:r>
            <a:r>
              <a:rPr lang="es-CO"/>
              <a:t> free </a:t>
            </a:r>
            <a:r>
              <a:rPr lang="es-CO" err="1"/>
              <a:t>algorithm</a:t>
            </a:r>
            <a:r>
              <a:rPr lang="es-CO"/>
              <a:t> </a:t>
            </a:r>
            <a:r>
              <a:rPr lang="es-CO" err="1"/>
              <a:t>this</a:t>
            </a:r>
            <a:r>
              <a:rPr lang="es-CO"/>
              <a:t> </a:t>
            </a:r>
            <a:r>
              <a:rPr lang="es-CO" err="1"/>
              <a:t>means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agent</a:t>
            </a:r>
            <a:r>
              <a:rPr lang="es-CO"/>
              <a:t> </a:t>
            </a:r>
            <a:r>
              <a:rPr lang="es-CO" err="1"/>
              <a:t>doesnt</a:t>
            </a:r>
            <a:r>
              <a:rPr lang="es-CO"/>
              <a:t> </a:t>
            </a:r>
            <a:r>
              <a:rPr lang="es-CO" err="1"/>
              <a:t>need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know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set </a:t>
            </a:r>
            <a:r>
              <a:rPr lang="es-CO" err="1"/>
              <a:t>of</a:t>
            </a:r>
            <a:r>
              <a:rPr lang="es-CO"/>
              <a:t> </a:t>
            </a:r>
            <a:r>
              <a:rPr lang="es-CO" err="1"/>
              <a:t>parameters</a:t>
            </a:r>
            <a:r>
              <a:rPr lang="es-CO"/>
              <a:t> </a:t>
            </a:r>
            <a:r>
              <a:rPr lang="es-CO" err="1"/>
              <a:t>but</a:t>
            </a:r>
            <a:r>
              <a:rPr lang="es-CO"/>
              <a:t> </a:t>
            </a:r>
            <a:r>
              <a:rPr lang="es-CO" err="1"/>
              <a:t>trough</a:t>
            </a:r>
            <a:r>
              <a:rPr lang="es-CO"/>
              <a:t> </a:t>
            </a:r>
            <a:r>
              <a:rPr lang="es-CO" err="1"/>
              <a:t>exploration</a:t>
            </a:r>
            <a:r>
              <a:rPr lang="es-CO"/>
              <a:t> </a:t>
            </a:r>
            <a:r>
              <a:rPr lang="es-CO" err="1"/>
              <a:t>it</a:t>
            </a:r>
            <a:r>
              <a:rPr lang="es-CO"/>
              <a:t> Will </a:t>
            </a:r>
            <a:r>
              <a:rPr lang="es-CO" err="1"/>
              <a:t>learn</a:t>
            </a:r>
            <a:r>
              <a:rPr lang="es-CO"/>
              <a:t> </a:t>
            </a:r>
            <a:r>
              <a:rPr lang="es-CO" err="1"/>
              <a:t>from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env</a:t>
            </a:r>
            <a:r>
              <a:rPr lang="es-CO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1048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7366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509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GUIOON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2500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742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GUIOON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72156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General Stochastic Framework</a:t>
            </a:r>
          </a:p>
          <a:p>
            <a:pPr marL="228600" indent="-228600">
              <a:buAutoNum type="arabicPeriod"/>
            </a:pPr>
            <a:r>
              <a:rPr lang="en-US"/>
              <a:t>OPENAI is an organization focused on AI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41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/>
              <a:t>Es parecido a un MDP pero sirve para otros </a:t>
            </a:r>
            <a:r>
              <a:rPr lang="es-ES" err="1"/>
              <a:t>approaches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8734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err="1"/>
              <a:t>How</a:t>
            </a:r>
            <a:r>
              <a:rPr lang="es-ES"/>
              <a:t> </a:t>
            </a:r>
            <a:r>
              <a:rPr lang="es-ES" err="1"/>
              <a:t>would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framework</a:t>
            </a:r>
            <a:r>
              <a:rPr lang="es-ES"/>
              <a:t> look in CPS</a:t>
            </a:r>
          </a:p>
        </p:txBody>
      </p:sp>
    </p:spTree>
    <p:extLst>
      <p:ext uri="{BB962C8B-B14F-4D97-AF65-F5344CB8AC3E}">
        <p14:creationId xmlns:p14="http://schemas.microsoft.com/office/powerpoint/2010/main" val="425082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1775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computational</a:t>
            </a:r>
            <a:r>
              <a:rPr lang="es-ES"/>
              <a:t> </a:t>
            </a:r>
            <a:r>
              <a:rPr lang="es-ES" err="1"/>
              <a:t>tool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</a:t>
            </a:r>
            <a:r>
              <a:rPr lang="es-ES" err="1"/>
              <a:t>called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1874292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err="1"/>
              <a:t>Some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characteristics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environment</a:t>
            </a:r>
            <a:r>
              <a:rPr lang="es-ES"/>
              <a:t> are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capability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model</a:t>
            </a:r>
            <a:r>
              <a:rPr lang="es-ES"/>
              <a:t> a complete </a:t>
            </a:r>
            <a:r>
              <a:rPr lang="es-ES" err="1"/>
              <a:t>instance</a:t>
            </a:r>
            <a:r>
              <a:rPr lang="es-ES"/>
              <a:t>, so 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 err="1"/>
              <a:t>It</a:t>
            </a:r>
            <a:r>
              <a:rPr lang="es-ES"/>
              <a:t> can </a:t>
            </a:r>
            <a:r>
              <a:rPr lang="es-ES" err="1"/>
              <a:t>receive</a:t>
            </a:r>
            <a:r>
              <a:rPr lang="es-ES"/>
              <a:t> </a:t>
            </a:r>
            <a:r>
              <a:rPr lang="es-ES" err="1"/>
              <a:t>an</a:t>
            </a:r>
            <a:r>
              <a:rPr lang="es-ES"/>
              <a:t> </a:t>
            </a:r>
            <a:r>
              <a:rPr lang="es-ES" err="1"/>
              <a:t>instance</a:t>
            </a:r>
            <a:r>
              <a:rPr lang="es-ES"/>
              <a:t> in </a:t>
            </a:r>
            <a:r>
              <a:rPr lang="es-ES" err="1"/>
              <a:t>format</a:t>
            </a:r>
            <a:r>
              <a:rPr lang="es-ES"/>
              <a:t> HTML </a:t>
            </a:r>
            <a:r>
              <a:rPr lang="es-ES" err="1"/>
              <a:t>from</a:t>
            </a:r>
            <a:r>
              <a:rPr lang="es-ES"/>
              <a:t> ADVISE and </a:t>
            </a:r>
            <a:r>
              <a:rPr lang="es-ES" err="1"/>
              <a:t>build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MDP </a:t>
            </a:r>
            <a:r>
              <a:rPr lang="es-ES" err="1"/>
              <a:t>tree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3108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we’d like to propose some attacker policies with two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035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err="1"/>
              <a:t>Model</a:t>
            </a:r>
            <a:r>
              <a:rPr lang="es-CO"/>
              <a:t> </a:t>
            </a:r>
            <a:r>
              <a:rPr lang="es-CO" err="1"/>
              <a:t>based</a:t>
            </a:r>
            <a:r>
              <a:rPr lang="es-CO"/>
              <a:t> </a:t>
            </a:r>
            <a:r>
              <a:rPr lang="es-CO" err="1"/>
              <a:t>algorithm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means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parameters</a:t>
            </a:r>
            <a:r>
              <a:rPr lang="es-CO"/>
              <a:t> </a:t>
            </a:r>
            <a:r>
              <a:rPr lang="es-CO" err="1"/>
              <a:t>must</a:t>
            </a:r>
            <a:r>
              <a:rPr lang="es-CO"/>
              <a:t> be </a:t>
            </a:r>
            <a:r>
              <a:rPr lang="es-CO" err="1"/>
              <a:t>known</a:t>
            </a:r>
            <a:r>
              <a:rPr lang="es-CO"/>
              <a:t> </a:t>
            </a:r>
            <a:r>
              <a:rPr lang="es-CO" err="1"/>
              <a:t>beforehand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make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computation</a:t>
            </a:r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327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GUIOON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42465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Components and conventions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9769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the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0238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simulated that an attacker would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907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to close this presentation we’d like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579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667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52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470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998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6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D961-F782-5A7B-53F1-31A3060D0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D7480-DB43-F869-0907-491A6D7BC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94073-741F-514D-7D78-A8B512A8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07C78-66B4-6F05-1CDB-5CD6A887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6F4C-DB1B-0C07-F393-5B5232CA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5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9245-5547-3BF7-B301-E36A7B67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C25A3-6BEF-91A1-EDBA-702A7E038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5F61A-A84C-68B5-0856-F4D36ECD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71492-558F-2FC9-86E7-8C1BF926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3D6C-7DC8-1870-2CB0-29F3274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5A0A8-D555-9747-620F-EEE652E8B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51664-7AC9-5BE1-C001-299DDEDF2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EF8D-290B-ACEC-6D36-955E48D2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C4160-AF4B-4A79-31B9-1B338E50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DED25-FC9F-61DE-B069-5B2DB5D8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2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9054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A269-5657-824D-7C3C-3E4A3EF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DF92-F931-8780-0140-EA15836F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8450-F269-6239-FA38-E33AA7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60B5-CD56-8271-5517-136C1F72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3A635-6D57-5145-65BC-BF203E2B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DF92-F931-8780-0140-EA15836F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8450-F269-6239-FA38-E33AA7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60B5-CD56-8271-5517-136C1F72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3A635-6D57-5145-65BC-BF203E2B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9083-C921-15E8-F096-D793138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C2-E470-2F35-12A1-B88A4643B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3A7AF-CDE8-67D0-F0F5-DF51448C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8F07-72E4-AB51-BFC9-A7D60CCC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B04E-5EFC-ADB7-8F95-64707267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8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365C-9F05-2ADB-CE81-1246FB83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576C-CED0-0631-6872-797F5C04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A4CAD-515F-CFCD-D480-A778AAEDA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109F3-13B1-582C-95D6-A47FB571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B3634-3B8D-AD4E-A1C1-DFB07A5B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974F4-B841-2663-FC37-AE55A62A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9C1F-3040-A53A-66F8-F298E7DE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BF1F8-4C47-5F05-E27F-AE7A28120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41AE7-2C78-3785-AFBD-8F223F2BA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14F6A-1D47-D2B5-601E-ABFB0B851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FAE4E-4C18-3D51-CCE5-4A588A2A7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55225-D3A3-E3A1-3056-07608AA0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148B-7C62-53BE-9E5C-EC6D7663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81A9D-AF66-A500-1720-CBEA1B39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FDB2-385D-EA54-9F04-03BB4C4A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5A6F4-F771-DB9C-F0F5-AFBEE1DB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70ED5-46DF-8656-7683-B49E1963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0CADB-FDAA-D8E2-13BA-602F1C54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EA626-3C33-C551-846B-A8AF5363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A27C5-718D-869C-123F-3E50132C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B0D04-4B23-5F11-BF4A-20F89DFF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2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1C62-A913-6F6E-75B9-95430193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7575F-6673-EC0D-B804-8F3DCCD9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07C1-92C3-9C05-EABC-9511A17EA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C1FE9-5C99-6509-CA45-6692885A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F616A-EFFF-4A91-8EBB-50259117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61D5-9EA6-CA95-CC7F-DE37CDEF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6E2C-5672-B663-9747-F72E0F7F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D123B-1A10-DC8A-E9F9-FFAE56930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EEB81-0045-3CCC-A186-5DB87F8B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0F07-B4C8-456D-FE5C-D1FFF5C5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932B2-B552-14AE-32E7-B371844C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92689-F1C5-7180-36AD-1499F776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31599-BB8F-891B-BDA7-98619C69E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9B69E-7EE2-98C5-E1E2-091FC6413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97A0-2F61-9574-B614-E5F669D32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DEA-8EB7-83DB-E5D1-3C1520A4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87;p17">
            <a:extLst>
              <a:ext uri="{FF2B5EF4-FFF2-40B4-BE49-F238E27FC236}">
                <a16:creationId xmlns:a16="http://schemas.microsoft.com/office/drawing/2014/main" id="{94667E20-D6B5-9CCC-ECDE-AA077C28C1F1}"/>
              </a:ext>
            </a:extLst>
          </p:cNvPr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16748" y="166343"/>
            <a:ext cx="410967" cy="472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68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gr.pardo@uniandes.edu.co" TargetMode="External"/><Relationship Id="rId2" Type="http://schemas.openxmlformats.org/officeDocument/2006/relationships/hyperlink" Target="https://copa.uniandes.edu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46.jpeg"/><Relationship Id="rId3" Type="http://schemas.openxmlformats.org/officeDocument/2006/relationships/image" Target="../media/image310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5" Type="http://schemas.openxmlformats.org/officeDocument/2006/relationships/image" Target="../media/image47.png"/><Relationship Id="rId10" Type="http://schemas.openxmlformats.org/officeDocument/2006/relationships/image" Target="../media/image200.png"/><Relationship Id="rId4" Type="http://schemas.openxmlformats.org/officeDocument/2006/relationships/image" Target="../media/image45.png"/><Relationship Id="rId9" Type="http://schemas.openxmlformats.org/officeDocument/2006/relationships/image" Target="../media/image190.png"/><Relationship Id="rId1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1080/15389588.2014.88147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855812" y="535204"/>
            <a:ext cx="6440799" cy="2787116"/>
          </a:xfrm>
          <a:prstGeom prst="rect">
            <a:avLst/>
          </a:prstGeom>
        </p:spPr>
        <p:txBody>
          <a:bodyPr spcFirstLastPara="1" vert="horz" lIns="121900" tIns="121900" rIns="121900" bIns="121900" rtlCol="0" anchor="t" anchorCtr="0">
            <a:no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en-GB" sz="2400" b="1" kern="1400" noProof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Fair</a:t>
            </a:r>
            <a:r>
              <a:rPr lang="en-GB" sz="2400" b="1" kern="14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kern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UAV</a:t>
            </a:r>
            <a:r>
              <a:rPr lang="en-GB" sz="2400" b="1" kern="14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Deployment in Emergency Response: Optimising Routes with Column Generation and Q-Learning</a:t>
            </a:r>
            <a:endParaRPr lang="en-GB" sz="4000" i="1" noProof="0" dirty="0">
              <a:highlight>
                <a:srgbClr val="FF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5" descr="Graphical user interface, text&#10;&#10;Description automatically generated with medium confidence"/>
          <p:cNvPicPr preferRelativeResize="0"/>
          <p:nvPr/>
        </p:nvPicPr>
        <p:blipFill rotWithShape="1">
          <a:blip r:embed="rId4"/>
          <a:srcRect t="20975" b="24385"/>
          <a:stretch/>
        </p:blipFill>
        <p:spPr>
          <a:xfrm>
            <a:off x="660866" y="952820"/>
            <a:ext cx="3131822" cy="942282"/>
          </a:xfrm>
          <a:prstGeom prst="rect">
            <a:avLst/>
          </a:prstGeom>
          <a:noFill/>
        </p:spPr>
      </p:pic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25C98981-E399-FA56-68F0-C77095DA23F6}"/>
              </a:ext>
            </a:extLst>
          </p:cNvPr>
          <p:cNvSpPr txBox="1">
            <a:spLocks/>
          </p:cNvSpPr>
          <p:nvPr/>
        </p:nvSpPr>
        <p:spPr>
          <a:xfrm>
            <a:off x="886252" y="5015695"/>
            <a:ext cx="3131821" cy="1212814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Germán Pardo González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Camilo Gómez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Carlos Francisco Rodríguez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FE3E641-F705-27AF-CB9D-89B86257E6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740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Fair navigation planning in autonomous robots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10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6432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Unfairness against number of population 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to choose a trade-off between the number of population covered and unfairness in the initial routing planning for the drones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75116-9BC4-0B8E-49EB-D73A1757D488}"/>
              </a:ext>
            </a:extLst>
          </p:cNvPr>
          <p:cNvSpPr txBox="1"/>
          <p:nvPr/>
        </p:nvSpPr>
        <p:spPr>
          <a:xfrm>
            <a:off x="147182" y="6273225"/>
            <a:ext cx="11515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Martim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Brandão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Marina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Jirotka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Helena Webb, Paul Luff, Fair navigation planning: A resource for characterizing and designing fairness in mobile robots, Artificial Intelligence, Volume 282, 2020, 103259, ISSN 0004-3702, https://doi.org/10.1016/j.artint.2020.103259.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29B09-6E35-C0E0-2CEA-07425F49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30" y="3041988"/>
            <a:ext cx="5461281" cy="3111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AD109-4F75-ED2C-F2A1-ACCA0FA3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22" y="3057997"/>
            <a:ext cx="4299098" cy="30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75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15C8B-046A-3B24-3C7E-EA5A3FF888E9}"/>
              </a:ext>
            </a:extLst>
          </p:cNvPr>
          <p:cNvSpPr txBox="1"/>
          <p:nvPr/>
        </p:nvSpPr>
        <p:spPr>
          <a:xfrm>
            <a:off x="1205059" y="2143733"/>
            <a:ext cx="7463908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12207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Fair routes planning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82C551-8225-01E0-9992-03633B7C0713}"/>
              </a:ext>
            </a:extLst>
          </p:cNvPr>
          <p:cNvSpPr txBox="1">
            <a:spLocks/>
          </p:cNvSpPr>
          <p:nvPr/>
        </p:nvSpPr>
        <p:spPr>
          <a:xfrm>
            <a:off x="838200" y="2352103"/>
            <a:ext cx="10515600" cy="322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Maximise node coverage in the initial routing while ensuring fairness in a considerable amount of computation time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4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Who should the UAVs prioritise and why?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82C551-8225-01E0-9992-03633B7C0713}"/>
              </a:ext>
            </a:extLst>
          </p:cNvPr>
          <p:cNvSpPr txBox="1">
            <a:spLocks/>
          </p:cNvSpPr>
          <p:nvPr/>
        </p:nvSpPr>
        <p:spPr>
          <a:xfrm>
            <a:off x="838200" y="2352103"/>
            <a:ext cx="10515600" cy="322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Maximise node coverage in the initial routing while ensuring fairness in a considerable amount of computation time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Tackle ethical dilemmas based on survival probability, battery time and medical resource constraints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9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15C8B-046A-3B24-3C7E-EA5A3FF888E9}"/>
              </a:ext>
            </a:extLst>
          </p:cNvPr>
          <p:cNvSpPr txBox="1"/>
          <p:nvPr/>
        </p:nvSpPr>
        <p:spPr>
          <a:xfrm>
            <a:off x="1205059" y="2143733"/>
            <a:ext cx="7463908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03358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2A711-C38E-FFDA-E7DE-388FC4FFE8D7}"/>
                  </a:ext>
                </a:extLst>
              </p:cNvPr>
              <p:cNvSpPr txBox="1"/>
              <p:nvPr/>
            </p:nvSpPr>
            <p:spPr>
              <a:xfrm>
                <a:off x="212400" y="1165161"/>
                <a:ext cx="7424057" cy="2973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</a:t>
                </a:r>
              </a:p>
              <a:p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s-CO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CO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Locations</a:t>
                </a: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CO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CO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visit</a:t>
                </a: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{1, 2, …, n}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Feasible routes. </a:t>
                </a:r>
                <a14:m>
                  <m:oMath xmlns:m="http://schemas.openxmlformats.org/officeDocument/2006/math">
                    <m:r>
                      <a:rPr lang="es-CO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{1, 2, 3, …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Graph</a:t>
                </a:r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∪{0, 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+1},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s-CO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s-CO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2A711-C38E-FFDA-E7DE-388FC4FF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1165161"/>
                <a:ext cx="7424057" cy="2973378"/>
              </a:xfrm>
              <a:prstGeom prst="rect">
                <a:avLst/>
              </a:prstGeom>
              <a:blipFill>
                <a:blip r:embed="rId3"/>
                <a:stretch>
                  <a:fillRect l="-739" t="-10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90918B-07F6-92A8-E8FC-6C1C8CEC5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848" y="1186449"/>
            <a:ext cx="6639352" cy="50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1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683980"/>
                <a:ext cx="9693600" cy="6625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for the master problem</a:t>
                </a: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Some parameters are defined conveniently:</a:t>
                </a: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𝑣𝑢𝑙𝑛𝑒𝑟𝑎𝑏𝑖𝑙𝑖𝑡𝑦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𝑖𝑠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𝑖𝑗𝑠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)∈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𝑖𝑗𝑠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s-CO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route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traverses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arc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j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A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on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contrary</m:t>
                            </m:r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s-CO" sz="1800" b="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𝑖𝑠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s-CO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route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traverses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node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on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contrary</m:t>
                            </m:r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s-CO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cost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of entering node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price of the route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number od UAVs available</a:t>
                </a:r>
              </a:p>
              <a:p>
                <a:pPr>
                  <a:lnSpc>
                    <a:spcPct val="125000"/>
                  </a:lnSpc>
                </a:pP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683980"/>
                <a:ext cx="9693600" cy="6625596"/>
              </a:xfrm>
              <a:prstGeom prst="rect">
                <a:avLst/>
              </a:prstGeom>
              <a:blipFill>
                <a:blip r:embed="rId3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60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MP defined as the knapsack problem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/>
              <p:nvPr/>
            </p:nvSpPr>
            <p:spPr>
              <a:xfrm>
                <a:off x="1437885" y="1296237"/>
                <a:ext cx="8909829" cy="332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effectLst/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s-CO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s-CO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≤1, ∀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s-CO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85" y="1296237"/>
                <a:ext cx="8909829" cy="3325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9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Relaxed MP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/>
              <p:nvPr/>
            </p:nvSpPr>
            <p:spPr>
              <a:xfrm>
                <a:off x="1437885" y="1296237"/>
                <a:ext cx="8909829" cy="332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effectLst/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s-CO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s-CO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≤1, ∀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[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≥0]</m:t>
                      </m:r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effectLst/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s-CO" b="0" i="1" smtClean="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     [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≥0]</m:t>
                      </m:r>
                    </m:oMath>
                  </m:oMathPara>
                </a14:m>
                <a:endParaRPr lang="es-CO" dirty="0"/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≥0, ∀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85" y="1296237"/>
                <a:ext cx="8909829" cy="3325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40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404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720754"/>
                <a:ext cx="9693600" cy="5545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for the auxiliary problem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Altered costs: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𝑣𝑢𝑙𝑛𝑒𝑟𝑎𝑏𝑖𝑙𝑖𝑡𝑦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           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     ∀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cost of entering node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endParaRPr lang="es-CO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𝑣𝑢𝑙𝑛𝑒𝑟𝑎𝑏𝑖𝑙𝑖𝑡𝑦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i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probability of vulnerability of arc </a:t>
                </a:r>
                <a14:m>
                  <m:oMath xmlns:m="http://schemas.openxmlformats.org/officeDocument/2006/math"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endParaRPr lang="es-CO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dual variables from MP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weights for each objective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battery time for each UAV</a:t>
                </a:r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720754"/>
                <a:ext cx="9693600" cy="5545108"/>
              </a:xfrm>
              <a:prstGeom prst="rect">
                <a:avLst/>
              </a:prstGeom>
              <a:blipFill>
                <a:blip r:embed="rId3"/>
                <a:stretch>
                  <a:fillRect l="-566" t="-549" b="-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9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AP defined as the longest-path with resource constraints problem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/>
              <p:nvPr/>
            </p:nvSpPr>
            <p:spPr>
              <a:xfrm>
                <a:off x="1437885" y="556008"/>
                <a:ext cx="8909829" cy="5640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−1, 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, ∀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, ∀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≥0, ∀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85" y="556008"/>
                <a:ext cx="8909829" cy="56401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8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Cuts added to AP iteratively to prevent repetitive routes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/>
              <p:nvPr/>
            </p:nvSpPr>
            <p:spPr>
              <a:xfrm>
                <a:off x="1437885" y="1730695"/>
                <a:ext cx="8909829" cy="1071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      |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AFB9BE-999D-032C-5EFF-88587B3B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85" y="1730695"/>
                <a:ext cx="8909829" cy="1071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56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Column Generation procedure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1E29B-2E0F-A72A-088F-830A54362649}"/>
              </a:ext>
            </a:extLst>
          </p:cNvPr>
          <p:cNvSpPr txBox="1"/>
          <p:nvPr/>
        </p:nvSpPr>
        <p:spPr>
          <a:xfrm>
            <a:off x="0" y="6217623"/>
            <a:ext cx="11669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Feillet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D. A tutorial on column generation and branch-and-price for vehicle routing problems. 4OR-Q J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Res 8, 407–424 (2010). https://doi.org/10.1007/s10288-010-0130-z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D31F6-86BF-2B60-5EBB-51053985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52" y="1711272"/>
            <a:ext cx="6265296" cy="25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2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Column Generation enhancement with warm-start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EAEE-AE63-1F3D-4EEC-B788F84BC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21" y="848967"/>
            <a:ext cx="5825958" cy="4777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D50B0D-ED74-DDA2-FD04-60E525EFB840}"/>
              </a:ext>
            </a:extLst>
          </p:cNvPr>
          <p:cNvSpPr txBox="1"/>
          <p:nvPr/>
        </p:nvSpPr>
        <p:spPr>
          <a:xfrm>
            <a:off x="212400" y="5906030"/>
            <a:ext cx="1172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Anastasiou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Kolios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C. Panayiotou and K.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Papadaki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"Swarm Path Planning for the Deployment of Drones in Emergency Response Missions," 2020 International Conference on Unmanned Aircraft Systems (ICUAS), Athens, Greece, 2020, pp. 456-465,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10.1109/ICUAS48674.2020.9213876.</a:t>
            </a:r>
          </a:p>
        </p:txBody>
      </p:sp>
    </p:spTree>
    <p:extLst>
      <p:ext uri="{BB962C8B-B14F-4D97-AF65-F5344CB8AC3E}">
        <p14:creationId xmlns:p14="http://schemas.microsoft.com/office/powerpoint/2010/main" val="22338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Pareto </a:t>
            </a:r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front for a </a:t>
            </a:r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small instance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50B0D-ED74-DDA2-FD04-60E525EFB840}"/>
              </a:ext>
            </a:extLst>
          </p:cNvPr>
          <p:cNvSpPr txBox="1"/>
          <p:nvPr/>
        </p:nvSpPr>
        <p:spPr>
          <a:xfrm>
            <a:off x="212400" y="6147257"/>
            <a:ext cx="117234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Mavrotas, Effective implementation of the ε-constraint method in Multi-Objective Mathematical Programming problems, Applied Mathematics and Computation, Volume 213, Issue 2, 2009, Pages 455-465, ISSN 0096-3003, https://doi.org/10.1016/j.amc.2009.03.037.</a:t>
            </a:r>
            <a:endParaRPr lang="en-GB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CF175-703D-54A7-2483-71E4A512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6" y="848967"/>
            <a:ext cx="6533848" cy="48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6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15C8B-046A-3B24-3C7E-EA5A3FF888E9}"/>
              </a:ext>
            </a:extLst>
          </p:cNvPr>
          <p:cNvSpPr txBox="1"/>
          <p:nvPr/>
        </p:nvSpPr>
        <p:spPr>
          <a:xfrm>
            <a:off x="1205059" y="2143733"/>
            <a:ext cx="7463908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1990682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1091604"/>
                <a:ext cx="9693600" cy="3998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Hyper-parameters for the Reinforcement Learning model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𝐸𝑝𝑖𝑠𝑜𝑑𝑒𝑠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140</a:t>
                </a:r>
                <a:endParaRPr lang="en-GB" dirty="0"/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𝑆𝑡𝑒𝑝𝑠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100 (battery level)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𝜖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0,9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𝐷𝑒𝑐𝑎𝑦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s-CO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0,9998</a:t>
                </a:r>
                <a:endParaRPr lang="es-CO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0,1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0,95</a:t>
                </a:r>
                <a:endParaRPr lang="es-CO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1091604"/>
                <a:ext cx="9693600" cy="3998659"/>
              </a:xfrm>
              <a:prstGeom prst="rect">
                <a:avLst/>
              </a:prstGeom>
              <a:blipFill>
                <a:blip r:embed="rId3"/>
                <a:stretch>
                  <a:fillRect l="-566" t="-762" b="-1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22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1091604"/>
                <a:ext cx="9693600" cy="4624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for the Reinforcement Learning model</a:t>
                </a:r>
                <a:endParaRPr lang="es-CO" dirty="0"/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position of the drone in the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GB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-axis</a:t>
                </a:r>
                <a:endParaRPr lang="en-GB" dirty="0"/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position of the drone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GB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-axis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available resource of the drone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𝑑𝑜𝑛𝑒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takes the value of 1 if the survivor has already been visited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GB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Move </a:t>
                </a:r>
                <a:r>
                  <a:rPr lang="en-GB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penalty: -5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GB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Station reward: 200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(when the drone goes back to the station having visited survivors)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GB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Battery penalty: -300 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(when the drone goes off of battery)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1091604"/>
                <a:ext cx="9693600" cy="4624279"/>
              </a:xfrm>
              <a:prstGeom prst="rect">
                <a:avLst/>
              </a:prstGeom>
              <a:blipFill>
                <a:blip r:embed="rId3"/>
                <a:stretch>
                  <a:fillRect l="-566" t="-791" b="-1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950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l="3509" t="30167" r="7877" b="12719"/>
          <a:stretch/>
        </p:blipFill>
        <p:spPr>
          <a:xfrm>
            <a:off x="654553" y="1478961"/>
            <a:ext cx="10882893" cy="47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29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Framework for Stochastic Optimisation</a:t>
            </a:r>
          </a:p>
        </p:txBody>
      </p:sp>
    </p:spTree>
    <p:extLst>
      <p:ext uri="{BB962C8B-B14F-4D97-AF65-F5344CB8AC3E}">
        <p14:creationId xmlns:p14="http://schemas.microsoft.com/office/powerpoint/2010/main" val="423300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9816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30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Framework for Stochastic Optimisation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/>
              <p:nvPr/>
            </p:nvSpPr>
            <p:spPr>
              <a:xfrm>
                <a:off x="2844800" y="1502619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00" y="1502619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77A00A-A2E3-D097-5512-3DE9C0A5FD77}"/>
                  </a:ext>
                </a:extLst>
              </p:cNvPr>
              <p:cNvSpPr txBox="1"/>
              <p:nvPr/>
            </p:nvSpPr>
            <p:spPr>
              <a:xfrm>
                <a:off x="3048000" y="237171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dirty="0"/>
                  <a:t>: it can only move between neighbours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77A00A-A2E3-D097-5512-3DE9C0A5F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71715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99D6A3-B38E-AEEB-C371-D611704BDAF9}"/>
                  </a:ext>
                </a:extLst>
              </p:cNvPr>
              <p:cNvSpPr txBox="1"/>
              <p:nvPr/>
            </p:nvSpPr>
            <p:spPr>
              <a:xfrm>
                <a:off x="1630200" y="3033760"/>
                <a:ext cx="89316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𝐿𝑜𝑐𝑎𝑡𝑖𝑜𝑛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𝑔𝑟𝑜𝑢𝑝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𝑠𝑢𝑟𝑣𝑖𝑣𝑜𝑟𝑠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𝑡h𝑒𝑟𝑒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𝑎𝑟𝑒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dirty="0"/>
                  <a:t>: for the moment it is deterministic and it is known from the beginning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99D6A3-B38E-AEEB-C371-D611704BD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0" y="3033760"/>
                <a:ext cx="8931600" cy="646331"/>
              </a:xfrm>
              <a:prstGeom prst="rect">
                <a:avLst/>
              </a:prstGeom>
              <a:blipFill>
                <a:blip r:embed="rId5"/>
                <a:stretch>
                  <a:fillRect l="-546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AA671-22CF-39A0-B820-E1C9B49FD711}"/>
                  </a:ext>
                </a:extLst>
              </p:cNvPr>
              <p:cNvSpPr txBox="1"/>
              <p:nvPr/>
            </p:nvSpPr>
            <p:spPr>
              <a:xfrm>
                <a:off x="3048000" y="4087166"/>
                <a:ext cx="6096000" cy="373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d>
                        <m:d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AA671-22CF-39A0-B820-E1C9B49F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087166"/>
                <a:ext cx="6096000" cy="373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F6F1F1-B1D7-7347-5E46-2D1060BDD965}"/>
                  </a:ext>
                </a:extLst>
              </p:cNvPr>
              <p:cNvSpPr txBox="1"/>
              <p:nvPr/>
            </p:nvSpPr>
            <p:spPr>
              <a:xfrm>
                <a:off x="1630200" y="4940411"/>
                <a:ext cx="87363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: for the moment it only accounts for the number of survivors in the node.</a:t>
                </a:r>
              </a:p>
              <a:p>
                <a:r>
                  <a:rPr lang="en-GB" dirty="0"/>
                  <a:t>(add survival probability depending on time since disaster)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F6F1F1-B1D7-7347-5E46-2D1060BD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00" y="4940411"/>
                <a:ext cx="8736376" cy="646331"/>
              </a:xfrm>
              <a:prstGeom prst="rect">
                <a:avLst/>
              </a:prstGeom>
              <a:blipFill>
                <a:blip r:embed="rId7"/>
                <a:stretch>
                  <a:fillRect l="-558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D2D430-7B77-118F-F98C-C5DB1BD329B1}"/>
                  </a:ext>
                </a:extLst>
              </p:cNvPr>
              <p:cNvSpPr txBox="1"/>
              <p:nvPr/>
            </p:nvSpPr>
            <p:spPr>
              <a:xfrm>
                <a:off x="3048000" y="610378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D2D430-7B77-118F-F98C-C5DB1BD32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103784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57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BF1C46-8E8F-E7D8-720F-76F15782C2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Algorithm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on the environment and exploitation of recollected information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a Q-table which is being updated on every 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CFE1B1-E97C-1995-DAF6-0B5213AA4F3B}"/>
                  </a:ext>
                </a:extLst>
              </p:cNvPr>
              <p:cNvSpPr txBox="1"/>
              <p:nvPr/>
            </p:nvSpPr>
            <p:spPr>
              <a:xfrm>
                <a:off x="1033540" y="4991190"/>
                <a:ext cx="966162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O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CFE1B1-E97C-1995-DAF6-0B5213AA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40" y="4991190"/>
                <a:ext cx="966162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1E5114C2-87EA-87C4-CB1F-4B4F2060E49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Q-Learning algorithm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65B146-43DF-654A-63C2-76EDFB17BE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654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32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Framework for Stochastic Optimisation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5004F-EB54-A49D-641C-08307FC5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89" y="836267"/>
            <a:ext cx="2825895" cy="314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53EC1-2D8F-94E1-61A0-330AD896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28" y="848967"/>
            <a:ext cx="2794144" cy="3124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B07779-912D-C412-542F-24D230F5E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716" y="878130"/>
            <a:ext cx="2825895" cy="3137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BEF881-17CB-E61C-4436-1445E40EE336}"/>
              </a:ext>
            </a:extLst>
          </p:cNvPr>
          <p:cNvSpPr txBox="1"/>
          <p:nvPr/>
        </p:nvSpPr>
        <p:spPr>
          <a:xfrm>
            <a:off x="212400" y="4657793"/>
            <a:ext cx="6097836" cy="1822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Charging depot: top left corner</a:t>
            </a:r>
          </a:p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GB" sz="18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Survivors: green </a:t>
            </a:r>
            <a:r>
              <a:rPr lang="en-GB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nodes</a:t>
            </a:r>
          </a:p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n-GB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Drone: </a:t>
            </a:r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blue node</a:t>
            </a:r>
            <a:endParaRPr lang="en-GB" sz="1800" dirty="0">
              <a:solidFill>
                <a:schemeClr val="accent1"/>
              </a:solidFill>
              <a:effectLst/>
              <a:latin typeface="Cambria Math" panose="020405030504060302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46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33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Learning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D4A46-FBAD-C68A-D0D6-762D91A3D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518" y="1135954"/>
            <a:ext cx="5834963" cy="42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60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93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Nomenclature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997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Los </a:t>
            </a:r>
            <a:r>
              <a:rPr lang="en-GB" sz="3200" noProof="0" dirty="0" err="1">
                <a:latin typeface="Times New Roman"/>
                <a:ea typeface="Times New Roman"/>
                <a:cs typeface="Times New Roman"/>
                <a:sym typeface="Times New Roman"/>
              </a:rPr>
              <a:t>parámetros</a:t>
            </a:r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3200" noProof="0" dirty="0" err="1">
                <a:latin typeface="Times New Roman"/>
                <a:ea typeface="Times New Roman"/>
                <a:cs typeface="Times New Roman"/>
                <a:sym typeface="Times New Roman"/>
              </a:rPr>
              <a:t>iniciales</a:t>
            </a:r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GB" sz="3200" noProof="0" dirty="0" err="1">
                <a:latin typeface="Times New Roman"/>
                <a:ea typeface="Times New Roman"/>
                <a:cs typeface="Times New Roman"/>
                <a:sym typeface="Times New Roman"/>
              </a:rPr>
              <a:t>correr</a:t>
            </a:r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3200" noProof="0" dirty="0" err="1">
                <a:latin typeface="Times New Roman"/>
                <a:ea typeface="Times New Roman"/>
                <a:cs typeface="Times New Roman"/>
                <a:sym typeface="Times New Roman"/>
              </a:rPr>
              <a:t>el</a:t>
            </a:r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3200" noProof="0" dirty="0" err="1">
                <a:latin typeface="Times New Roman"/>
                <a:ea typeface="Times New Roman"/>
                <a:cs typeface="Times New Roman"/>
                <a:sym typeface="Times New Roman"/>
              </a:rPr>
              <a:t>modelo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25130-D469-39D7-EDAE-7EB6DF60B54D}"/>
                  </a:ext>
                </a:extLst>
              </p:cNvPr>
              <p:cNvSpPr txBox="1"/>
              <p:nvPr/>
            </p:nvSpPr>
            <p:spPr>
              <a:xfrm>
                <a:off x="212400" y="1078519"/>
                <a:ext cx="6096000" cy="24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=1,8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CO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=1,5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CO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=6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CO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b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=100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s-CO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525130-D469-39D7-EDAE-7EB6DF60B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1078519"/>
                <a:ext cx="6096000" cy="245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80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93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Nomenclature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75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1B2-58DC-58F8-FE5E-F852CDE36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04"/>
            <a:ext cx="10515600" cy="435133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a computational environment to model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Cyber-Physical Systems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framework of sequential stochastic decisions, providing a basis for experimentation with policies based on different types of techniques</a:t>
            </a:r>
          </a:p>
          <a:p>
            <a:pPr marL="514350" indent="-514350" algn="l"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proof of concept evidences the potential of the proposed environment by comparing exact and approximate policies</a:t>
            </a: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3B851EDB-4F3D-08C8-3B95-4490C456B329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Conclusions and Future Work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5A843B9-BB29-B9BE-45D6-D99A657F7A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7404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3B851EDB-4F3D-08C8-3B95-4490C456B329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Conclusions and Future Work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5A843B9-BB29-B9BE-45D6-D99A657F7A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2B8FB1-9F4A-25A5-86E1-F7658EA69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231"/>
            <a:ext cx="10515600" cy="4351338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a defender agent to </a:t>
            </a: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preventive and reactive actions to reduce impact of attacks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more complex instances to evaluate and improve the robustness of our approach and algorithms</a:t>
            </a:r>
          </a:p>
          <a:p>
            <a:pPr marL="514350" indent="-514350" algn="l"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other Reinforcement Learning Algorithms, Deep RL and solution approaches</a:t>
            </a:r>
          </a:p>
          <a:p>
            <a:pPr marL="514350" indent="-514350" algn="l"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796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7">
            <a:extLst>
              <a:ext uri="{FF2B5EF4-FFF2-40B4-BE49-F238E27FC236}">
                <a16:creationId xmlns:a16="http://schemas.microsoft.com/office/drawing/2014/main" id="{B5E7BE13-83F6-F18F-AEBC-CFE9BEECD867}"/>
              </a:ext>
            </a:extLst>
          </p:cNvPr>
          <p:cNvSpPr txBox="1"/>
          <p:nvPr/>
        </p:nvSpPr>
        <p:spPr>
          <a:xfrm>
            <a:off x="212400" y="6388833"/>
            <a:ext cx="24720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https://copa.uniandes.edu.co/</a:t>
            </a:r>
            <a:endParaRPr sz="14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3B80FAD-4B5E-AE5E-9EC9-E5D7D11FD926}"/>
              </a:ext>
            </a:extLst>
          </p:cNvPr>
          <p:cNvSpPr txBox="1">
            <a:spLocks/>
          </p:cNvSpPr>
          <p:nvPr/>
        </p:nvSpPr>
        <p:spPr>
          <a:xfrm>
            <a:off x="1448400" y="3172692"/>
            <a:ext cx="4404991" cy="17799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0" indent="0" algn="ctr">
              <a:buNone/>
            </a:pP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CO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gr.pardo@uniandes.edu.co</a:t>
            </a: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D05CBD6A-3E2F-8228-ADD9-CA0248941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95" y="3825603"/>
            <a:ext cx="1779908" cy="177990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7849D80-FFD6-363E-EBCF-86BF138837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D57BC-D0AA-7454-084B-6F8ABBB5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49" y="1264206"/>
            <a:ext cx="3856000" cy="19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1006928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Reinforcement </a:t>
            </a:r>
            <a:r>
              <a:rPr lang="en-GB" sz="3200" dirty="0">
                <a:latin typeface="Times New Roman"/>
                <a:sym typeface="Times New Roman"/>
              </a:rPr>
              <a:t>Learning in </a:t>
            </a:r>
            <a:r>
              <a:rPr lang="en-GB" sz="3200" noProof="0" dirty="0">
                <a:latin typeface="Times New Roman"/>
                <a:sym typeface="Times New Roman"/>
              </a:rPr>
              <a:t>Cyber-Physical Systems 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1EE78-E968-5DDE-9F57-6F8F53DC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272" y="1454133"/>
            <a:ext cx="3073558" cy="3524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C16E9E-1CB7-FCB5-FE08-CF5228BD4F03}"/>
              </a:ext>
            </a:extLst>
          </p:cNvPr>
          <p:cNvSpPr txBox="1"/>
          <p:nvPr/>
        </p:nvSpPr>
        <p:spPr>
          <a:xfrm>
            <a:off x="165838" y="5679014"/>
            <a:ext cx="11604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Betancourt Osorio, Germán Pardo González, Samuel Rodriguez Gonzalez, Daniel Cuellar, Camilo Gómez, Francesco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Mariotti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Leonardo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Montecchi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Paolo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Lollini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2023.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attacker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Cyber-Physical-Systems. In Proceedings of the 11th Latin-American Symposium on Dependable Computing (LADC '22). Association for Computing Machinery, New York, NY, USA, 117–124. https://doi.org/10.1145/3569902.3570188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F5ECE-CEE8-5F5F-14E6-D1941AFB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292" y="756203"/>
            <a:ext cx="2072630" cy="2043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979F34-93EA-2009-0B84-8B8B0730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006" y="3768145"/>
            <a:ext cx="2495201" cy="1670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1E4AB3-A334-243B-69C8-718FC3E7A2E8}"/>
              </a:ext>
            </a:extLst>
          </p:cNvPr>
          <p:cNvSpPr txBox="1"/>
          <p:nvPr/>
        </p:nvSpPr>
        <p:spPr>
          <a:xfrm>
            <a:off x="212400" y="1535005"/>
            <a:ext cx="4479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Modelled attacker agent using a universal optimisation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method was Q-Learning and Value Iteration as a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73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0C51B69-1B3D-CC40-0765-53B62BFA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" y="1395615"/>
            <a:ext cx="6529660" cy="44323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A30574-7E67-3A9C-2C14-59C63C31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862" y="3982976"/>
            <a:ext cx="3964840" cy="2234647"/>
          </a:xfrm>
          <a:prstGeom prst="rect">
            <a:avLst/>
          </a:prstGeom>
        </p:spPr>
      </p:pic>
      <p:pic>
        <p:nvPicPr>
          <p:cNvPr id="2050" name="Picture 2" descr="OpenAI launches new company for funding safe artificial general  intelligence | VentureBeat">
            <a:extLst>
              <a:ext uri="{FF2B5EF4-FFF2-40B4-BE49-F238E27FC236}">
                <a16:creationId xmlns:a16="http://schemas.microsoft.com/office/drawing/2014/main" id="{5F7E15EA-DACE-AC24-69D3-0A5FF0FC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29" y="932475"/>
            <a:ext cx="2932635" cy="122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7CF6C-47ED-BE13-7830-5D95685A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260" y="2024250"/>
            <a:ext cx="2127014" cy="1486999"/>
          </a:xfrm>
          <a:prstGeom prst="rect">
            <a:avLst/>
          </a:prstGeom>
        </p:spPr>
      </p:pic>
      <p:pic>
        <p:nvPicPr>
          <p:cNvPr id="1026" name="Picture 2" descr="Robotics | Trelleborg Sealing Solutions">
            <a:extLst>
              <a:ext uri="{FF2B5EF4-FFF2-40B4-BE49-F238E27FC236}">
                <a16:creationId xmlns:a16="http://schemas.microsoft.com/office/drawing/2014/main" id="{9F650624-2A55-97BA-7CF7-EABD2B9D5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90" y="2237914"/>
            <a:ext cx="2643556" cy="14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1EDEF2D1-E82B-828C-2832-3348AF31218E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Framework for Stochastic Optimization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BAC0B537-5A54-D073-E0F8-1DCFCFEAE0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410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l="3509" t="30167" r="7877" b="12719"/>
          <a:stretch/>
        </p:blipFill>
        <p:spPr>
          <a:xfrm>
            <a:off x="654553" y="1478961"/>
            <a:ext cx="10882893" cy="47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41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Framework for Stochastic Optimization</a:t>
            </a:r>
          </a:p>
        </p:txBody>
      </p:sp>
    </p:spTree>
    <p:extLst>
      <p:ext uri="{BB962C8B-B14F-4D97-AF65-F5344CB8AC3E}">
        <p14:creationId xmlns:p14="http://schemas.microsoft.com/office/powerpoint/2010/main" val="992125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42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C883D-E693-AA83-2870-2FB1B3F034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0165"/>
                <a:ext cx="4917141" cy="418679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u="sng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b="0" i="1" u="sng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u="sng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CO" b="0" i="1" u="sng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u="sn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indent="0">
                  <a:buNone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encoding of available</a:t>
                </a:r>
              </a:p>
              <a:p>
                <a:pPr marL="114300" indent="0">
                  <a:buNone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knowledge and accesses, and</a:t>
                </a:r>
              </a:p>
              <a:p>
                <a:pPr marL="114300" indent="0">
                  <a:buNone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achieved goals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C883D-E693-AA83-2870-2FB1B3F0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0165"/>
                <a:ext cx="4917141" cy="4186798"/>
              </a:xfrm>
              <a:prstGeom prst="rect">
                <a:avLst/>
              </a:prstGeom>
              <a:blipFill>
                <a:blip r:embed="rId3"/>
                <a:stretch>
                  <a:fillRect l="-248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Marcador de contenido 6">
            <a:extLst>
              <a:ext uri="{FF2B5EF4-FFF2-40B4-BE49-F238E27FC236}">
                <a16:creationId xmlns:a16="http://schemas.microsoft.com/office/drawing/2014/main" id="{9168B6E7-577F-186A-5FF9-A00AB3F43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3" y="5375076"/>
            <a:ext cx="3464820" cy="76641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4D5AEFC-49B5-973D-69D9-C7C8F59F9AB5}"/>
                  </a:ext>
                </a:extLst>
              </p:cNvPr>
              <p:cNvSpPr/>
              <p:nvPr/>
            </p:nvSpPr>
            <p:spPr>
              <a:xfrm>
                <a:off x="8188610" y="4421600"/>
                <a:ext cx="823220" cy="516208"/>
              </a:xfrm>
              <a:prstGeom prst="ellipse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i="1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4D5AEFC-49B5-973D-69D9-C7C8F59F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610" y="4421600"/>
                <a:ext cx="823220" cy="516208"/>
              </a:xfrm>
              <a:prstGeom prst="ellipse">
                <a:avLst/>
              </a:prstGeom>
              <a:blipFill>
                <a:blip r:embed="rId5"/>
                <a:stretch>
                  <a:fillRect b="-348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E41F1A-8C6B-3CAF-093B-C5443C18B2F0}"/>
                  </a:ext>
                </a:extLst>
              </p:cNvPr>
              <p:cNvSpPr/>
              <p:nvPr/>
            </p:nvSpPr>
            <p:spPr>
              <a:xfrm>
                <a:off x="7065378" y="2779188"/>
                <a:ext cx="784529" cy="636104"/>
              </a:xfrm>
              <a:prstGeom prst="rect">
                <a:avLst/>
              </a:prstGeom>
              <a:solidFill>
                <a:srgbClr val="DE9E9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E41F1A-8C6B-3CAF-093B-C5443C18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78" y="2779188"/>
                <a:ext cx="784529" cy="636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87D721-6998-91DD-28F1-CF68256AD48A}"/>
                  </a:ext>
                </a:extLst>
              </p:cNvPr>
              <p:cNvSpPr/>
              <p:nvPr/>
            </p:nvSpPr>
            <p:spPr>
              <a:xfrm>
                <a:off x="9224758" y="2598428"/>
                <a:ext cx="784529" cy="636104"/>
              </a:xfrm>
              <a:prstGeom prst="rect">
                <a:avLst/>
              </a:prstGeom>
              <a:solidFill>
                <a:srgbClr val="DE9E9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87D721-6998-91DD-28F1-CF68256AD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758" y="2598428"/>
                <a:ext cx="784529" cy="636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D515D09-BF6A-8D46-8E91-4D6697EF5BB8}"/>
                  </a:ext>
                </a:extLst>
              </p:cNvPr>
              <p:cNvSpPr/>
              <p:nvPr/>
            </p:nvSpPr>
            <p:spPr>
              <a:xfrm>
                <a:off x="9669193" y="1544417"/>
                <a:ext cx="784529" cy="636104"/>
              </a:xfrm>
              <a:prstGeom prst="ellipse">
                <a:avLst/>
              </a:prstGeom>
              <a:solidFill>
                <a:srgbClr val="C9FFC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D515D09-BF6A-8D46-8E91-4D6697EF5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193" y="1544417"/>
                <a:ext cx="784529" cy="6361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4C3076-C800-2D38-E2BD-C42E8A3F63EE}"/>
              </a:ext>
            </a:extLst>
          </p:cNvPr>
          <p:cNvCxnSpPr>
            <a:stCxn id="27" idx="4"/>
            <a:endCxn id="26" idx="0"/>
          </p:cNvCxnSpPr>
          <p:nvPr/>
        </p:nvCxnSpPr>
        <p:spPr>
          <a:xfrm flipH="1">
            <a:off x="9617023" y="2180521"/>
            <a:ext cx="444435" cy="41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8C329D-F02B-0AA4-52C6-FEE448CD0A24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flipH="1">
            <a:off x="8588883" y="3234532"/>
            <a:ext cx="1028140" cy="4797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D0113A-0742-D112-0BFE-C6BC7269E694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7457643" y="3415292"/>
            <a:ext cx="1131240" cy="299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E6772BD7-21A8-48AC-AA00-B69291A13AAA}"/>
                  </a:ext>
                </a:extLst>
              </p:cNvPr>
              <p:cNvSpPr/>
              <p:nvPr/>
            </p:nvSpPr>
            <p:spPr>
              <a:xfrm>
                <a:off x="8588883" y="1381083"/>
                <a:ext cx="785151" cy="734651"/>
              </a:xfrm>
              <a:prstGeom prst="triangle">
                <a:avLst/>
              </a:prstGeom>
              <a:solidFill>
                <a:srgbClr val="C7DEF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E6772BD7-21A8-48AC-AA00-B69291A13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883" y="1381083"/>
                <a:ext cx="785151" cy="734651"/>
              </a:xfrm>
              <a:prstGeom prst="triangle">
                <a:avLst/>
              </a:prstGeom>
              <a:blipFill>
                <a:blip r:embed="rId9"/>
                <a:stretch>
                  <a:fillRect b="-7377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520D80-AA82-FE9B-A45E-C2163752712F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>
            <a:off x="8981459" y="2115734"/>
            <a:ext cx="635564" cy="482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4911CD4-E2B7-F54B-E08F-CFB7DDC27990}"/>
                  </a:ext>
                </a:extLst>
              </p:cNvPr>
              <p:cNvSpPr/>
              <p:nvPr/>
            </p:nvSpPr>
            <p:spPr>
              <a:xfrm>
                <a:off x="6612323" y="2141454"/>
                <a:ext cx="1690636" cy="367325"/>
              </a:xfrm>
              <a:prstGeom prst="rect">
                <a:avLst/>
              </a:prstGeom>
              <a:solidFill>
                <a:srgbClr val="FFFFBB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4911CD4-E2B7-F54B-E08F-CFB7DDC27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323" y="2141454"/>
                <a:ext cx="1690636" cy="367325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637B35-7464-5ED2-D9D7-05D1466739DB}"/>
                  </a:ext>
                </a:extLst>
              </p:cNvPr>
              <p:cNvSpPr/>
              <p:nvPr/>
            </p:nvSpPr>
            <p:spPr>
              <a:xfrm>
                <a:off x="7275741" y="3714322"/>
                <a:ext cx="2626283" cy="367325"/>
              </a:xfrm>
              <a:prstGeom prst="rect">
                <a:avLst/>
              </a:prstGeom>
              <a:solidFill>
                <a:srgbClr val="FFFFBB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637B35-7464-5ED2-D9D7-05D146673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41" y="3714322"/>
                <a:ext cx="2626283" cy="367325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2A8A3E-7AA2-3AF9-DA55-D638B7F09CF7}"/>
              </a:ext>
            </a:extLst>
          </p:cNvPr>
          <p:cNvCxnSpPr>
            <a:cxnSpLocks/>
            <a:stCxn id="34" idx="2"/>
            <a:endCxn id="24" idx="0"/>
          </p:cNvCxnSpPr>
          <p:nvPr/>
        </p:nvCxnSpPr>
        <p:spPr>
          <a:xfrm>
            <a:off x="8588884" y="4081648"/>
            <a:ext cx="11337" cy="339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15707C-473B-F434-AD14-61412355F030}"/>
              </a:ext>
            </a:extLst>
          </p:cNvPr>
          <p:cNvCxnSpPr>
            <a:cxnSpLocks/>
            <a:stCxn id="33" idx="2"/>
            <a:endCxn id="25" idx="0"/>
          </p:cNvCxnSpPr>
          <p:nvPr/>
        </p:nvCxnSpPr>
        <p:spPr>
          <a:xfrm>
            <a:off x="7457642" y="2508780"/>
            <a:ext cx="1" cy="270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EBCA6B-E9C0-0808-9877-4C8A07686658}"/>
                  </a:ext>
                </a:extLst>
              </p:cNvPr>
              <p:cNvSpPr/>
              <p:nvPr/>
            </p:nvSpPr>
            <p:spPr>
              <a:xfrm>
                <a:off x="7065378" y="1314728"/>
                <a:ext cx="784529" cy="636104"/>
              </a:xfrm>
              <a:prstGeom prst="rect">
                <a:avLst/>
              </a:prstGeom>
              <a:solidFill>
                <a:srgbClr val="DE9E9D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EBCA6B-E9C0-0808-9877-4C8A07686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78" y="1314728"/>
                <a:ext cx="784529" cy="636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E9BE7C-6ECA-0B37-74F4-B335C0202BDB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 flipH="1">
            <a:off x="7457642" y="1950832"/>
            <a:ext cx="1" cy="190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5;p17">
            <a:extLst>
              <a:ext uri="{FF2B5EF4-FFF2-40B4-BE49-F238E27FC236}">
                <a16:creationId xmlns:a16="http://schemas.microsoft.com/office/drawing/2014/main" id="{86651B14-895F-09FE-C064-0F56006F3052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ADVISE as a Sequential Decision Process</a:t>
            </a:r>
          </a:p>
        </p:txBody>
      </p:sp>
      <p:pic>
        <p:nvPicPr>
          <p:cNvPr id="15" name="Picture 14" descr="Norwegian University of Sciences and Technology – NTNU">
            <a:extLst>
              <a:ext uri="{FF2B5EF4-FFF2-40B4-BE49-F238E27FC236}">
                <a16:creationId xmlns:a16="http://schemas.microsoft.com/office/drawing/2014/main" id="{B933D269-6B77-19C5-DF1B-4B3369600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t="17349" r="82187" b="53976"/>
          <a:stretch/>
        </p:blipFill>
        <p:spPr bwMode="auto">
          <a:xfrm>
            <a:off x="11483888" y="168916"/>
            <a:ext cx="585628" cy="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87;p17">
            <a:extLst>
              <a:ext uri="{FF2B5EF4-FFF2-40B4-BE49-F238E27FC236}">
                <a16:creationId xmlns:a16="http://schemas.microsoft.com/office/drawing/2014/main" id="{80954F2A-E9D1-60A3-F185-A53FC70736C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81717" y="184538"/>
            <a:ext cx="410967" cy="47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0;p15">
            <a:extLst>
              <a:ext uri="{FF2B5EF4-FFF2-40B4-BE49-F238E27FC236}">
                <a16:creationId xmlns:a16="http://schemas.microsoft.com/office/drawing/2014/main" id="{050B2A58-924E-2B58-E0DE-61596D122B0B}"/>
              </a:ext>
            </a:extLst>
          </p:cNvPr>
          <p:cNvPicPr preferRelativeResize="0"/>
          <p:nvPr/>
        </p:nvPicPr>
        <p:blipFill rotWithShape="1">
          <a:blip r:embed="rId15"/>
          <a:srcRect t="-1466" r="58775" b="-1"/>
          <a:stretch/>
        </p:blipFill>
        <p:spPr>
          <a:xfrm>
            <a:off x="10919318" y="136525"/>
            <a:ext cx="585628" cy="56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0379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43</a:t>
            </a:fld>
            <a:endParaRPr lang="es-E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5C95C7-FFAA-6F9C-732B-3A3960060ECB}"/>
              </a:ext>
            </a:extLst>
          </p:cNvPr>
          <p:cNvSpPr txBox="1">
            <a:spLocks/>
          </p:cNvSpPr>
          <p:nvPr/>
        </p:nvSpPr>
        <p:spPr>
          <a:xfrm>
            <a:off x="838200" y="2352103"/>
            <a:ext cx="10515600" cy="322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Simulates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system’s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Emulates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9530F4B1-DDB6-42A9-707D-986E62BB6593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Computational Environment</a:t>
            </a:r>
          </a:p>
        </p:txBody>
      </p:sp>
    </p:spTree>
    <p:extLst>
      <p:ext uri="{BB962C8B-B14F-4D97-AF65-F5344CB8AC3E}">
        <p14:creationId xmlns:p14="http://schemas.microsoft.com/office/powerpoint/2010/main" val="916252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44</a:t>
            </a:fld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63813-BE3B-788A-3C56-BEF99BC61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990" y="1152474"/>
            <a:ext cx="8520600" cy="481801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GB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GB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Environment’s main aspects</a:t>
            </a:r>
          </a:p>
          <a:p>
            <a:pPr marL="114300" indent="0">
              <a:buNone/>
            </a:pPr>
            <a:endParaRPr lang="en-GB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GB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Complete instance generation </a:t>
            </a:r>
          </a:p>
          <a:p>
            <a:pPr marL="114300" indent="0">
              <a:buNone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Facilitates experimenting</a:t>
            </a:r>
          </a:p>
          <a:p>
            <a:pPr marL="114300" indent="0">
              <a:buNone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on the system</a:t>
            </a:r>
          </a:p>
          <a:p>
            <a:pPr marL="114300" indent="0">
              <a:buNone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Decision Analytics</a:t>
            </a:r>
          </a:p>
          <a:p>
            <a:pPr marL="114300" indent="0">
              <a:buNone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114300" indent="0">
              <a:buNone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C293423D-9781-844D-ECFF-56AAA97DB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3" t="23399" r="42011" b="10769"/>
          <a:stretch/>
        </p:blipFill>
        <p:spPr>
          <a:xfrm>
            <a:off x="6098786" y="1276287"/>
            <a:ext cx="5384800" cy="4315495"/>
          </a:xfrm>
          <a:prstGeom prst="rect">
            <a:avLst/>
          </a:prstGeom>
          <a:noFill/>
        </p:spPr>
      </p:pic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B6DCA3D0-BC31-8239-D40F-CC095A026832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Computational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77879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15C8B-046A-3B24-3C7E-EA5A3FF888E9}"/>
              </a:ext>
            </a:extLst>
          </p:cNvPr>
          <p:cNvSpPr txBox="1"/>
          <p:nvPr/>
        </p:nvSpPr>
        <p:spPr>
          <a:xfrm>
            <a:off x="1205059" y="2143733"/>
            <a:ext cx="7463908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Proposed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ADVISE models as Markov Decision Processes (MDP)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 a general Stochastic Optimization Framework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an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-consistent computational environment 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Implement basic attacker agent policies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802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BF1C46-8E8F-E7D8-720F-76F15782C2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s-C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Iteratively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estimates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be in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es-C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Converges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optimum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, sets a </a:t>
            </a:r>
            <a:r>
              <a:rPr lang="es-CO" err="1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r>
              <a:rPr lang="es-C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CE6CCD-F854-5314-E926-76079FE8B670}"/>
                  </a:ext>
                </a:extLst>
              </p:cNvPr>
              <p:cNvSpPr txBox="1"/>
              <p:nvPr/>
            </p:nvSpPr>
            <p:spPr>
              <a:xfrm>
                <a:off x="2512696" y="3775051"/>
                <a:ext cx="6097904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s-CO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CO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s-CO" sz="28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C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CO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O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CO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CE6CCD-F854-5314-E926-76079FE8B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696" y="3775051"/>
                <a:ext cx="6097904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85;p17">
            <a:extLst>
              <a:ext uri="{FF2B5EF4-FFF2-40B4-BE49-F238E27FC236}">
                <a16:creationId xmlns:a16="http://schemas.microsoft.com/office/drawing/2014/main" id="{BC801981-BC7A-C92A-4340-B95000AB2816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Value Iteration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5E4D736-6135-102E-CAEC-B13D5A30B1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653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574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airlines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Nomenclature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mathematical </a:t>
            </a:r>
            <a:r>
              <a:rPr kumimoji="0" lang="en-GB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Pareto front and decision-making approach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188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6">
            <a:extLst>
              <a:ext uri="{FF2B5EF4-FFF2-40B4-BE49-F238E27FC236}">
                <a16:creationId xmlns:a16="http://schemas.microsoft.com/office/drawing/2014/main" id="{DF9ABD2A-B592-72E1-38D0-3E806269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9" y="2833447"/>
            <a:ext cx="5384800" cy="119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06C10FA5-4020-4370-F9C4-7BE81FFA6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83" t="23399" r="42011" b="10769"/>
          <a:stretch/>
        </p:blipFill>
        <p:spPr>
          <a:xfrm>
            <a:off x="6391600" y="1086587"/>
            <a:ext cx="5384800" cy="4315495"/>
          </a:xfrm>
          <a:prstGeom prst="rect">
            <a:avLst/>
          </a:prstGeom>
          <a:noFill/>
        </p:spPr>
      </p:pic>
      <p:sp>
        <p:nvSpPr>
          <p:cNvPr id="7" name="CuadroTexto 15">
            <a:extLst>
              <a:ext uri="{FF2B5EF4-FFF2-40B4-BE49-F238E27FC236}">
                <a16:creationId xmlns:a16="http://schemas.microsoft.com/office/drawing/2014/main" id="{9DFA559A-84E9-D68A-A33D-C4D52B3CDE3E}"/>
              </a:ext>
            </a:extLst>
          </p:cNvPr>
          <p:cNvSpPr txBox="1"/>
          <p:nvPr/>
        </p:nvSpPr>
        <p:spPr>
          <a:xfrm>
            <a:off x="1295468" y="5639702"/>
            <a:ext cx="9601065" cy="70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33">
                <a:solidFill>
                  <a:srgbClr val="333333"/>
                </a:solidFill>
                <a:latin typeface="Arial" panose="020B0604020202020204" pitchFamily="34" charset="0"/>
              </a:rPr>
              <a:t>E. LeMay, M. D. Ford, K. Keefe, W. H. Sanders and C. </a:t>
            </a:r>
            <a:r>
              <a:rPr lang="en-US" sz="1333" err="1">
                <a:solidFill>
                  <a:srgbClr val="333333"/>
                </a:solidFill>
                <a:latin typeface="Arial" panose="020B0604020202020204" pitchFamily="34" charset="0"/>
              </a:rPr>
              <a:t>Muehrcke</a:t>
            </a:r>
            <a:r>
              <a:rPr lang="en-US" sz="1333">
                <a:solidFill>
                  <a:srgbClr val="333333"/>
                </a:solidFill>
                <a:latin typeface="Arial" panose="020B0604020202020204" pitchFamily="34" charset="0"/>
              </a:rPr>
              <a:t>, "Model-based Security Metrics Using </a:t>
            </a:r>
            <a:r>
              <a:rPr lang="en-US" sz="1333" err="1">
                <a:solidFill>
                  <a:srgbClr val="333333"/>
                </a:solidFill>
                <a:latin typeface="Arial" panose="020B0604020202020204" pitchFamily="34" charset="0"/>
              </a:rPr>
              <a:t>ADversary</a:t>
            </a:r>
            <a:r>
              <a:rPr lang="en-US" sz="1333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sz="1333" err="1">
                <a:solidFill>
                  <a:srgbClr val="333333"/>
                </a:solidFill>
                <a:latin typeface="Arial" panose="020B0604020202020204" pitchFamily="34" charset="0"/>
              </a:rPr>
              <a:t>VIew</a:t>
            </a:r>
            <a:r>
              <a:rPr lang="en-US" sz="1333">
                <a:solidFill>
                  <a:srgbClr val="333333"/>
                </a:solidFill>
                <a:latin typeface="Arial" panose="020B0604020202020204" pitchFamily="34" charset="0"/>
              </a:rPr>
              <a:t> Security Evaluation (ADVISE)," </a:t>
            </a:r>
            <a:r>
              <a:rPr lang="en-US" sz="1333" i="1">
                <a:solidFill>
                  <a:srgbClr val="333333"/>
                </a:solidFill>
                <a:latin typeface="Arial" panose="020B0604020202020204" pitchFamily="34" charset="0"/>
              </a:rPr>
              <a:t>2011 Eighth International Conference on Quantitative Evaluation of </a:t>
            </a:r>
            <a:r>
              <a:rPr lang="en-US" sz="1333" i="1" err="1">
                <a:solidFill>
                  <a:srgbClr val="333333"/>
                </a:solidFill>
                <a:latin typeface="Arial" panose="020B0604020202020204" pitchFamily="34" charset="0"/>
              </a:rPr>
              <a:t>SysTems</a:t>
            </a:r>
            <a:r>
              <a:rPr lang="en-US" sz="1333">
                <a:solidFill>
                  <a:srgbClr val="333333"/>
                </a:solidFill>
                <a:latin typeface="Arial" panose="020B0604020202020204" pitchFamily="34" charset="0"/>
              </a:rPr>
              <a:t>, 2011, pp. 191-200, </a:t>
            </a:r>
            <a:r>
              <a:rPr lang="en-US" sz="1333" err="1">
                <a:solidFill>
                  <a:srgbClr val="333333"/>
                </a:solidFill>
                <a:latin typeface="Arial" panose="020B0604020202020204" pitchFamily="34" charset="0"/>
              </a:rPr>
              <a:t>doi</a:t>
            </a:r>
            <a:r>
              <a:rPr lang="en-US" sz="1333">
                <a:solidFill>
                  <a:srgbClr val="333333"/>
                </a:solidFill>
                <a:latin typeface="Arial" panose="020B0604020202020204" pitchFamily="34" charset="0"/>
              </a:rPr>
              <a:t>: 10.1109/QEST.2011.34.</a:t>
            </a:r>
            <a:endParaRPr lang="es-CO" sz="1333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E534B79-9FA1-CE13-0C1C-86FCB8D1F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48</a:t>
            </a:fld>
            <a:endParaRPr lang="es-ES"/>
          </a:p>
        </p:txBody>
      </p:sp>
      <p:sp>
        <p:nvSpPr>
          <p:cNvPr id="11" name="Google Shape;85;p17">
            <a:extLst>
              <a:ext uri="{FF2B5EF4-FFF2-40B4-BE49-F238E27FC236}">
                <a16:creationId xmlns:a16="http://schemas.microsoft.com/office/drawing/2014/main" id="{9DB172FF-03D0-3949-9D95-FFE16239BFCB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ADVISE representation of a SCADA system</a:t>
            </a:r>
          </a:p>
        </p:txBody>
      </p:sp>
    </p:spTree>
    <p:extLst>
      <p:ext uri="{BB962C8B-B14F-4D97-AF65-F5344CB8AC3E}">
        <p14:creationId xmlns:p14="http://schemas.microsoft.com/office/powerpoint/2010/main" val="3695214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E1BCD-E9E8-5BA5-C26E-1ED2AFCE5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8272"/>
                <a:ext cx="10515600" cy="4601256"/>
              </a:xfrm>
            </p:spPr>
            <p:txBody>
              <a:bodyPr>
                <a:normAutofit/>
              </a:bodyPr>
              <a:lstStyle/>
              <a:p>
                <a:r>
                  <a:rPr lang="en-GB" sz="2800" u="sng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Q-Learning parameters:</a:t>
                </a:r>
              </a:p>
              <a:p>
                <a:pPr lvl="1"/>
                <a:r>
                  <a:rPr lang="en-GB" b="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</a:t>
                </a:r>
                <a:r>
                  <a:rPr lang="en-GB" b="0" noProof="0" dirty="0"/>
                  <a:t>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GB" b="0" noProof="0" dirty="0"/>
              </a:p>
              <a:p>
                <a:pPr lvl="1"/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 factor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GB" b="0" noProof="0" dirty="0"/>
              </a:p>
              <a:p>
                <a:pPr lvl="1"/>
                <a:r>
                  <a:rPr lang="en-GB" b="0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 rate</a:t>
                </a:r>
                <a:r>
                  <a:rPr lang="en-GB" b="0" noProof="0" dirty="0"/>
                  <a:t>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b="0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Decaying through episodes</a:t>
                </a:r>
              </a:p>
              <a:p>
                <a:pPr lvl="1"/>
                <a:endParaRPr lang="en-GB" noProof="0" dirty="0"/>
              </a:p>
              <a:p>
                <a:pPr lvl="1"/>
                <a:endParaRPr lang="en-GB" noProof="0" dirty="0"/>
              </a:p>
              <a:p>
                <a:r>
                  <a:rPr lang="en-GB" sz="2800" u="sng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 specifications:</a:t>
                </a:r>
              </a:p>
              <a:p>
                <a:pPr lvl="1"/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Python 3.10.4</a:t>
                </a:r>
              </a:p>
              <a:p>
                <a:pPr lvl="1"/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 GHz quad core Intel Core i5 CPU</a:t>
                </a:r>
              </a:p>
              <a:p>
                <a:pPr lvl="1"/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 GB memory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4E1BCD-E9E8-5BA5-C26E-1ED2AFCE5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8272"/>
                <a:ext cx="10515600" cy="4601256"/>
              </a:xfrm>
              <a:blipFill>
                <a:blip r:embed="rId3"/>
                <a:stretch>
                  <a:fillRect l="-1043" t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828E84FA-EA84-39B7-EFAA-EA3260A7F704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Experiment configuration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32736275-57E8-4FB4-C6BD-2B2916BA33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926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Ethical dilemmas in autonomous vehicles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924381-1F09-08F1-31A4-F5B3AE519FF2}"/>
                  </a:ext>
                </a:extLst>
              </p:cNvPr>
              <p:cNvSpPr txBox="1"/>
              <p:nvPr/>
            </p:nvSpPr>
            <p:spPr>
              <a:xfrm>
                <a:off x="212400" y="1230086"/>
                <a:ext cx="6738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autonomous vehicle loses its brakes at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100 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𝑘𝑚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what should the car do?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924381-1F09-08F1-31A4-F5B3AE51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1230086"/>
                <a:ext cx="6738257" cy="646331"/>
              </a:xfrm>
              <a:prstGeom prst="rect">
                <a:avLst/>
              </a:prstGeom>
              <a:blipFill>
                <a:blip r:embed="rId3"/>
                <a:stretch>
                  <a:fillRect l="-814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9FC147-8AEE-041D-2D1E-A3EEA868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58" y="1876417"/>
            <a:ext cx="5512083" cy="398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8CA7A-0C8B-3599-9FDE-C1A7E9B83B11}"/>
              </a:ext>
            </a:extLst>
          </p:cNvPr>
          <p:cNvSpPr txBox="1"/>
          <p:nvPr/>
        </p:nvSpPr>
        <p:spPr>
          <a:xfrm>
            <a:off x="48611" y="6310746"/>
            <a:ext cx="1197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Awad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E., Dsouza, S., Kim, R.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Moral Machine experiment.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563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59–64 (2018). https://doi.org/10.1038/s41586-018-0637-6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89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B80347-22B5-BB5A-7FC4-9CD60A35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6" t="12491" r="8767" b="11124"/>
          <a:stretch/>
        </p:blipFill>
        <p:spPr>
          <a:xfrm>
            <a:off x="4815840" y="1276456"/>
            <a:ext cx="6599428" cy="43640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067841-A361-BFE5-F0F2-8857AA99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1</a:t>
            </a:r>
          </a:p>
          <a:p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1</a:t>
            </a:r>
          </a:p>
          <a:p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3</a:t>
            </a:r>
          </a:p>
          <a:p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Pursue Goal 5</a:t>
            </a:r>
          </a:p>
          <a:p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of 6 steps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9C41AC-1F38-A1AC-F458-D755FD1D42DC}"/>
              </a:ext>
            </a:extLst>
          </p:cNvPr>
          <p:cNvSpPr/>
          <p:nvPr/>
        </p:nvSpPr>
        <p:spPr>
          <a:xfrm>
            <a:off x="6413785" y="3421380"/>
            <a:ext cx="563310" cy="56419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936DE6-92AB-46F8-692E-340F6FB24B77}"/>
              </a:ext>
            </a:extLst>
          </p:cNvPr>
          <p:cNvSpPr/>
          <p:nvPr/>
        </p:nvSpPr>
        <p:spPr>
          <a:xfrm>
            <a:off x="6672580" y="1543530"/>
            <a:ext cx="563310" cy="56419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C66994-AADB-916C-BA28-F5A2F3821309}"/>
              </a:ext>
            </a:extLst>
          </p:cNvPr>
          <p:cNvSpPr/>
          <p:nvPr/>
        </p:nvSpPr>
        <p:spPr>
          <a:xfrm>
            <a:off x="9099742" y="1331660"/>
            <a:ext cx="563310" cy="56419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EAC5BC-AC8C-2D56-90EA-BD8ADA408CA0}"/>
              </a:ext>
            </a:extLst>
          </p:cNvPr>
          <p:cNvSpPr/>
          <p:nvPr/>
        </p:nvSpPr>
        <p:spPr>
          <a:xfrm>
            <a:off x="5303971" y="4870593"/>
            <a:ext cx="626929" cy="63176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85;p17">
            <a:extLst>
              <a:ext uri="{FF2B5EF4-FFF2-40B4-BE49-F238E27FC236}">
                <a16:creationId xmlns:a16="http://schemas.microsoft.com/office/drawing/2014/main" id="{58FF28F8-A6FC-BE9D-925E-0FEBFF94D549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Experiment 1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0D14B907-5418-D574-A7D1-3B5219CD87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807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146692" y="1112602"/>
            <a:ext cx="7463908" cy="5086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Attacks in Cyber-Physical Systems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ADVISE models as Markov Decision Processes (MDP)</a:t>
            </a:r>
            <a:endParaRPr lang="en-US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Adopt a general Stochastic Optimization Framework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Develop an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environment 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basic attacker agent policies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528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9693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Fatality risk probability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6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4479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to model probability of fatality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to quantify reward function depending on the philosophic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FBAEE-09FD-54A9-6461-9A118486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63" y="1259457"/>
            <a:ext cx="5842077" cy="4059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8520C-AF44-06FA-14E6-31C001B3F2CE}"/>
              </a:ext>
            </a:extLst>
          </p:cNvPr>
          <p:cNvSpPr txBox="1"/>
          <p:nvPr/>
        </p:nvSpPr>
        <p:spPr>
          <a:xfrm>
            <a:off x="79011" y="6187635"/>
            <a:ext cx="11348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Guibing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 &amp;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Jikuang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 (2015) A Study of Fatality Risk and Head Dynamic Response of Cyclist and Pedestrian Based on Passenger Car Accident Data Analysis and Simulations, Traffic Injury Prevention, 16:1, 76-83, DOI: </a:t>
            </a:r>
            <a:r>
              <a:rPr lang="en-US" sz="1600" b="0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10.1080/15389588.2014.881477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0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New context inspiration: UAV deployment in emergency response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7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4381-1F09-08F1-31A4-F5B3AE519FF2}"/>
              </a:ext>
            </a:extLst>
          </p:cNvPr>
          <p:cNvSpPr txBox="1"/>
          <p:nvPr/>
        </p:nvSpPr>
        <p:spPr>
          <a:xfrm>
            <a:off x="212400" y="1469572"/>
            <a:ext cx="6738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 using 4 different heuristics to maximise node coverage within a network in a emergency using UAVs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battery level as a random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741E1-6E95-DD7D-7BE5-5811BDDF3DD2}"/>
              </a:ext>
            </a:extLst>
          </p:cNvPr>
          <p:cNvSpPr txBox="1"/>
          <p:nvPr/>
        </p:nvSpPr>
        <p:spPr>
          <a:xfrm>
            <a:off x="74428" y="6027003"/>
            <a:ext cx="12202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Anastasiou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Kolios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Panayiotou and K.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Papadaki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"Swarm Path Planning for the Deployment of Drones in Emergency Response Missions," 2020 International Conference on Unmanned Aircraft Systems (ICUAS), Athens, Greece, 2020, pp. 456-465,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10.1109/ICUAS48674.2020.9213876.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1AF18-582A-006A-3704-3A2515BA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68" y="2753811"/>
            <a:ext cx="5602132" cy="2969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958154-4644-C482-63CF-4DCAE4F7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65" y="2753811"/>
            <a:ext cx="3516726" cy="31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740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Relationship with survival probability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8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5377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function to quantify survival probabilty against time passed from the disaster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Works to quantify reward function and prioritise on the most vulnerable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3C551-CA1B-ED3D-5FCA-0EB60682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342"/>
            <a:ext cx="5855143" cy="3937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64964-0089-9C30-D70A-2CD9864D1418}"/>
              </a:ext>
            </a:extLst>
          </p:cNvPr>
          <p:cNvSpPr txBox="1"/>
          <p:nvPr/>
        </p:nvSpPr>
        <p:spPr>
          <a:xfrm>
            <a:off x="85061" y="6187122"/>
            <a:ext cx="116745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Fiedrich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Gehbauer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Rickers, Optimized resource allocation for emergency response after earthquake disasters, Safety Science, Volume 35, Issues 1–3, 2000, Pages 41-57, ISSN 0925-7535, https://doi.org/10.1016/S0925-7535(00)00021-7.</a:t>
            </a:r>
          </a:p>
        </p:txBody>
      </p:sp>
    </p:spTree>
    <p:extLst>
      <p:ext uri="{BB962C8B-B14F-4D97-AF65-F5344CB8AC3E}">
        <p14:creationId xmlns:p14="http://schemas.microsoft.com/office/powerpoint/2010/main" val="12615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399" y="85367"/>
            <a:ext cx="109563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</a:rPr>
              <a:t>Millions of possible routes: perfect for Column Generation method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5377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method that provides an attractive route based on the reduced costs of the master problem (MP)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connected to Pulse algorithm that dramatically accelerates subproblem’s computation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0708D-4C88-671B-8633-F834C60917B7}"/>
              </a:ext>
            </a:extLst>
          </p:cNvPr>
          <p:cNvSpPr txBox="1"/>
          <p:nvPr/>
        </p:nvSpPr>
        <p:spPr>
          <a:xfrm>
            <a:off x="80010" y="5780782"/>
            <a:ext cx="115062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Leonardo Lozano, Daniel Duque, Andrés L. Medaglia (2015) An Exact Algorithm for the Elementary Shortest Path Problem with Resource Constraints. Transportation Science 50(1):348-357.https://doi.org/10.1287/trsc.2014.0582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Feillet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A tutorial on column generation and branch-and-price for vehicle routing problems. 4OR-Q J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 8, 407–424 (2010). https://doi.org/10.1007/s10288-010-0130-z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F83E7-9C1E-11EA-478E-DD262F53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9757"/>
            <a:ext cx="5377543" cy="4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7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2262</Words>
  <Application>Microsoft Office PowerPoint</Application>
  <PresentationFormat>Widescreen</PresentationFormat>
  <Paragraphs>456</Paragraphs>
  <Slides>51</Slides>
  <Notes>48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Fair UAV Deployment in Emergency Response: Optimising Routes with Column Generation and Q-Learning</vt:lpstr>
      <vt:lpstr>Agenda</vt:lpstr>
      <vt:lpstr>Agenda</vt:lpstr>
      <vt:lpstr>Reinforcement Learning in Cyber-Physical Systems </vt:lpstr>
      <vt:lpstr>Ethical dilemmas in autonomous vehicles</vt:lpstr>
      <vt:lpstr>Fatality risk probability</vt:lpstr>
      <vt:lpstr>New context inspiration: UAV deployment in emergency response</vt:lpstr>
      <vt:lpstr>Relationship with survival probability</vt:lpstr>
      <vt:lpstr>Millions of possible routes: perfect for Column Generation method </vt:lpstr>
      <vt:lpstr>Fair navigation planning in autonomous robots</vt:lpstr>
      <vt:lpstr>Agenda</vt:lpstr>
      <vt:lpstr>Agenda</vt:lpstr>
      <vt:lpstr>Fair routes planning</vt:lpstr>
      <vt:lpstr>Who should the UAVs prioritise and why?</vt:lpstr>
      <vt:lpstr>Agenda</vt:lpstr>
      <vt:lpstr>Nomenclature</vt:lpstr>
      <vt:lpstr>Nomenclature</vt:lpstr>
      <vt:lpstr>MP defined as the knapsack problem</vt:lpstr>
      <vt:lpstr>Relaxed MP</vt:lpstr>
      <vt:lpstr>Nomenclature</vt:lpstr>
      <vt:lpstr>AP defined as the longest-path with resource constraints problem</vt:lpstr>
      <vt:lpstr>Cuts added to AP iteratively to prevent repetitive routes</vt:lpstr>
      <vt:lpstr>Column Generation procedure</vt:lpstr>
      <vt:lpstr>Column Generation enhancement with warm-start</vt:lpstr>
      <vt:lpstr>Pareto front for a small instance</vt:lpstr>
      <vt:lpstr>Agenda</vt:lpstr>
      <vt:lpstr>Nomenclature</vt:lpstr>
      <vt:lpstr>Nomenclature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Los parámetros iniciales para correr el modelo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Manuel Betancourt Osorio</dc:creator>
  <cp:lastModifiedBy>German Roberto Pardo Gonzalez</cp:lastModifiedBy>
  <cp:revision>1</cp:revision>
  <dcterms:created xsi:type="dcterms:W3CDTF">2022-11-16T20:58:06Z</dcterms:created>
  <dcterms:modified xsi:type="dcterms:W3CDTF">2023-05-03T18:12:05Z</dcterms:modified>
</cp:coreProperties>
</file>